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48" r:id="rId1"/>
  </p:sldMasterIdLst>
  <p:notesMasterIdLst>
    <p:notesMasterId r:id="rId23"/>
  </p:notesMasterIdLst>
  <p:handoutMasterIdLst>
    <p:handoutMasterId r:id="rId24"/>
  </p:handoutMasterIdLst>
  <p:sldIdLst>
    <p:sldId id="2549" r:id="rId2"/>
    <p:sldId id="2550" r:id="rId3"/>
    <p:sldId id="2551" r:id="rId4"/>
    <p:sldId id="2552" r:id="rId5"/>
    <p:sldId id="2569" r:id="rId6"/>
    <p:sldId id="2553" r:id="rId7"/>
    <p:sldId id="2554" r:id="rId8"/>
    <p:sldId id="2555" r:id="rId9"/>
    <p:sldId id="2563" r:id="rId10"/>
    <p:sldId id="330" r:id="rId11"/>
    <p:sldId id="331" r:id="rId12"/>
    <p:sldId id="332" r:id="rId13"/>
    <p:sldId id="333" r:id="rId14"/>
    <p:sldId id="2562" r:id="rId15"/>
    <p:sldId id="2572" r:id="rId16"/>
    <p:sldId id="2567" r:id="rId17"/>
    <p:sldId id="2568" r:id="rId18"/>
    <p:sldId id="2556" r:id="rId19"/>
    <p:sldId id="2570" r:id="rId20"/>
    <p:sldId id="2571" r:id="rId21"/>
    <p:sldId id="2557" r:id="rId22"/>
  </p:sldIdLst>
  <p:sldSz cx="10058400" cy="7772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76" userDrawn="1">
          <p15:clr>
            <a:srgbClr val="A4A3A4"/>
          </p15:clr>
        </p15:guide>
        <p15:guide id="2" pos="316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BCD7"/>
    <a:srgbClr val="B2B3B2"/>
    <a:srgbClr val="5F6062"/>
    <a:srgbClr val="62BB46"/>
    <a:srgbClr val="CBCCCB"/>
    <a:srgbClr val="EE8434"/>
    <a:srgbClr val="A05EB5"/>
    <a:srgbClr val="E6E6E6"/>
    <a:srgbClr val="53585F"/>
    <a:srgbClr val="FDBA1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16" autoAdjust="0"/>
    <p:restoredTop sz="95890"/>
  </p:normalViewPr>
  <p:slideViewPr>
    <p:cSldViewPr snapToGrid="0" snapToObjects="1">
      <p:cViewPr varScale="1">
        <p:scale>
          <a:sx n="33" d="100"/>
          <a:sy n="33" d="100"/>
        </p:scale>
        <p:origin x="1208" y="32"/>
      </p:cViewPr>
      <p:guideLst>
        <p:guide orient="horz" pos="576"/>
        <p:guide pos="3168"/>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13" d="100"/>
          <a:sy n="113" d="100"/>
        </p:scale>
        <p:origin x="3144"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A66537D-6E52-BB44-976A-0123FCBDB3E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55C6EC1F-2C7D-0244-B548-B95FB99B3A8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ADAA88B-7326-F14A-8ACC-451685B0B86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AD51402-0AB7-8D4D-8061-7ECA9EF6E735}" type="slidenum">
              <a:rPr lang="en-US" smtClean="0"/>
              <a:t>‹#›</a:t>
            </a:fld>
            <a:endParaRPr lang="en-US"/>
          </a:p>
        </p:txBody>
      </p:sp>
    </p:spTree>
    <p:extLst>
      <p:ext uri="{BB962C8B-B14F-4D97-AF65-F5344CB8AC3E}">
        <p14:creationId xmlns:p14="http://schemas.microsoft.com/office/powerpoint/2010/main" val="7230510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F99236-4D48-8B4D-B4E9-39DA4333DA4D}" type="datetimeFigureOut">
              <a:rPr lang="en-US" smtClean="0"/>
              <a:t>6/25/2019</a:t>
            </a:fld>
            <a:endParaRPr lang="en-US"/>
          </a:p>
        </p:txBody>
      </p:sp>
      <p:sp>
        <p:nvSpPr>
          <p:cNvPr id="4" name="Slide Image Placeholder 3"/>
          <p:cNvSpPr>
            <a:spLocks noGrp="1" noRot="1" noChangeAspect="1"/>
          </p:cNvSpPr>
          <p:nvPr>
            <p:ph type="sldImg" idx="2"/>
          </p:nvPr>
        </p:nvSpPr>
        <p:spPr>
          <a:xfrm>
            <a:off x="1431925" y="1143000"/>
            <a:ext cx="39941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FF06A2-BFC5-ED49-AAEF-85890C66EAF7}" type="slidenum">
              <a:rPr lang="en-US" smtClean="0"/>
              <a:t>‹#›</a:t>
            </a:fld>
            <a:endParaRPr lang="en-US"/>
          </a:p>
        </p:txBody>
      </p:sp>
    </p:spTree>
    <p:extLst>
      <p:ext uri="{BB962C8B-B14F-4D97-AF65-F5344CB8AC3E}">
        <p14:creationId xmlns:p14="http://schemas.microsoft.com/office/powerpoint/2010/main" val="263312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1925" y="1143000"/>
            <a:ext cx="39941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FF06A2-BFC5-ED49-AAEF-85890C66EAF7}" type="slidenum">
              <a:rPr lang="en-US" smtClean="0"/>
              <a:t>0</a:t>
            </a:fld>
            <a:endParaRPr lang="en-US"/>
          </a:p>
        </p:txBody>
      </p:sp>
    </p:spTree>
    <p:extLst>
      <p:ext uri="{BB962C8B-B14F-4D97-AF65-F5344CB8AC3E}">
        <p14:creationId xmlns:p14="http://schemas.microsoft.com/office/powerpoint/2010/main" val="488430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9D8C00-B471-4D20-9019-5BD2C585411D}" type="slidenum">
              <a:rPr lang="en-US" smtClean="0"/>
              <a:pPr/>
              <a:t>9</a:t>
            </a:fld>
            <a:endParaRPr lang="en-US" dirty="0"/>
          </a:p>
        </p:txBody>
      </p:sp>
    </p:spTree>
    <p:extLst>
      <p:ext uri="{BB962C8B-B14F-4D97-AF65-F5344CB8AC3E}">
        <p14:creationId xmlns:p14="http://schemas.microsoft.com/office/powerpoint/2010/main" val="1686484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9D8C00-B471-4D20-9019-5BD2C585411D}" type="slidenum">
              <a:rPr lang="en-US" smtClean="0"/>
              <a:pPr/>
              <a:t>10</a:t>
            </a:fld>
            <a:endParaRPr lang="en-US" dirty="0"/>
          </a:p>
        </p:txBody>
      </p:sp>
    </p:spTree>
    <p:extLst>
      <p:ext uri="{BB962C8B-B14F-4D97-AF65-F5344CB8AC3E}">
        <p14:creationId xmlns:p14="http://schemas.microsoft.com/office/powerpoint/2010/main" val="128738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9D8C00-B471-4D20-9019-5BD2C585411D}" type="slidenum">
              <a:rPr lang="en-US" smtClean="0"/>
              <a:pPr/>
              <a:t>11</a:t>
            </a:fld>
            <a:endParaRPr lang="en-US" dirty="0"/>
          </a:p>
        </p:txBody>
      </p:sp>
    </p:spTree>
    <p:extLst>
      <p:ext uri="{BB962C8B-B14F-4D97-AF65-F5344CB8AC3E}">
        <p14:creationId xmlns:p14="http://schemas.microsoft.com/office/powerpoint/2010/main" val="1285813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9D8C00-B471-4D20-9019-5BD2C585411D}" type="slidenum">
              <a:rPr lang="en-US" smtClean="0"/>
              <a:pPr/>
              <a:t>12</a:t>
            </a:fld>
            <a:endParaRPr lang="en-US" dirty="0"/>
          </a:p>
        </p:txBody>
      </p:sp>
    </p:spTree>
    <p:extLst>
      <p:ext uri="{BB962C8B-B14F-4D97-AF65-F5344CB8AC3E}">
        <p14:creationId xmlns:p14="http://schemas.microsoft.com/office/powerpoint/2010/main" val="1636157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9D8C00-B471-4D20-9019-5BD2C585411D}" type="slidenum">
              <a:rPr lang="en-US" smtClean="0"/>
              <a:pPr/>
              <a:t>13</a:t>
            </a:fld>
            <a:endParaRPr lang="en-US" dirty="0"/>
          </a:p>
        </p:txBody>
      </p:sp>
    </p:spTree>
    <p:extLst>
      <p:ext uri="{BB962C8B-B14F-4D97-AF65-F5344CB8AC3E}">
        <p14:creationId xmlns:p14="http://schemas.microsoft.com/office/powerpoint/2010/main" val="1611533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 General">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113CEF4-4104-C146-97FE-62F5BB8FCC17}"/>
              </a:ext>
            </a:extLst>
          </p:cNvPr>
          <p:cNvSpPr/>
          <p:nvPr userDrawn="1"/>
        </p:nvSpPr>
        <p:spPr>
          <a:xfrm>
            <a:off x="-3729" y="6491396"/>
            <a:ext cx="3933471" cy="1281007"/>
          </a:xfrm>
          <a:prstGeom prst="rect">
            <a:avLst/>
          </a:prstGeom>
          <a:solidFill>
            <a:schemeClr val="bg1">
              <a:alpha val="88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85" dirty="0"/>
          </a:p>
        </p:txBody>
      </p:sp>
      <p:sp>
        <p:nvSpPr>
          <p:cNvPr id="6" name="Rectangle 5">
            <a:extLst>
              <a:ext uri="{FF2B5EF4-FFF2-40B4-BE49-F238E27FC236}">
                <a16:creationId xmlns:a16="http://schemas.microsoft.com/office/drawing/2014/main" id="{05071175-3FEE-D248-AED3-87D8C265D657}"/>
              </a:ext>
            </a:extLst>
          </p:cNvPr>
          <p:cNvSpPr/>
          <p:nvPr userDrawn="1"/>
        </p:nvSpPr>
        <p:spPr>
          <a:xfrm flipV="1">
            <a:off x="4221163" y="4742449"/>
            <a:ext cx="884565" cy="58971"/>
          </a:xfrm>
          <a:prstGeom prst="rect">
            <a:avLst/>
          </a:prstGeom>
          <a:solidFill>
            <a:srgbClr val="26BCD7"/>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rtlCol="0" anchor="ctr"/>
          <a:lstStyle/>
          <a:p>
            <a:pPr algn="ctr"/>
            <a:endParaRPr lang="en-US" sz="1800" dirty="0">
              <a:latin typeface="Calibri Light"/>
            </a:endParaRPr>
          </a:p>
        </p:txBody>
      </p:sp>
      <p:sp>
        <p:nvSpPr>
          <p:cNvPr id="7" name="Title 3">
            <a:extLst>
              <a:ext uri="{FF2B5EF4-FFF2-40B4-BE49-F238E27FC236}">
                <a16:creationId xmlns:a16="http://schemas.microsoft.com/office/drawing/2014/main" id="{971220E1-2D15-964F-ADDC-111906ABA0E1}"/>
              </a:ext>
            </a:extLst>
          </p:cNvPr>
          <p:cNvSpPr>
            <a:spLocks noGrp="1"/>
          </p:cNvSpPr>
          <p:nvPr>
            <p:ph type="title" hasCustomPrompt="1"/>
          </p:nvPr>
        </p:nvSpPr>
        <p:spPr>
          <a:xfrm>
            <a:off x="4221162" y="2779908"/>
            <a:ext cx="5545690" cy="1078992"/>
          </a:xfrm>
          <a:prstGeom prst="rect">
            <a:avLst/>
          </a:prstGeom>
        </p:spPr>
        <p:txBody>
          <a:bodyPr lIns="0" rIns="0" anchor="b" anchorCtr="0">
            <a:normAutofit/>
          </a:bodyPr>
          <a:lstStyle>
            <a:lvl1pPr>
              <a:defRPr sz="3000">
                <a:solidFill>
                  <a:schemeClr val="tx1"/>
                </a:solidFill>
              </a:defRPr>
            </a:lvl1pPr>
          </a:lstStyle>
          <a:p>
            <a:r>
              <a:rPr lang="en-US" dirty="0"/>
              <a:t>Click to add Title – Arial Bold, 30 Point</a:t>
            </a:r>
          </a:p>
        </p:txBody>
      </p:sp>
      <p:sp>
        <p:nvSpPr>
          <p:cNvPr id="8" name="Text Placeholder 5">
            <a:extLst>
              <a:ext uri="{FF2B5EF4-FFF2-40B4-BE49-F238E27FC236}">
                <a16:creationId xmlns:a16="http://schemas.microsoft.com/office/drawing/2014/main" id="{AD11A945-4F1D-E24A-9640-369A6E98FEC5}"/>
              </a:ext>
            </a:extLst>
          </p:cNvPr>
          <p:cNvSpPr>
            <a:spLocks noGrp="1"/>
          </p:cNvSpPr>
          <p:nvPr>
            <p:ph type="body" sz="quarter" idx="11" hasCustomPrompt="1"/>
          </p:nvPr>
        </p:nvSpPr>
        <p:spPr>
          <a:xfrm>
            <a:off x="4221162" y="3922428"/>
            <a:ext cx="5545690" cy="584530"/>
          </a:xfrm>
          <a:prstGeom prst="rect">
            <a:avLst/>
          </a:prstGeom>
        </p:spPr>
        <p:txBody>
          <a:bodyPr lIns="0" rIns="0" anchor="b" anchorCtr="0">
            <a:normAutofit/>
          </a:bodyPr>
          <a:lstStyle>
            <a:lvl1pPr marL="0" marR="0" indent="0" algn="l" defTabSz="754380" rtl="0" eaLnBrk="1" fontAlgn="auto" latinLnBrk="0" hangingPunct="1">
              <a:lnSpc>
                <a:spcPct val="90000"/>
              </a:lnSpc>
              <a:spcBef>
                <a:spcPts val="825"/>
              </a:spcBef>
              <a:spcAft>
                <a:spcPts val="0"/>
              </a:spcAft>
              <a:buClrTx/>
              <a:buSzTx/>
              <a:buFont typeface="Arial" panose="020B0604020202020204" pitchFamily="34" charset="0"/>
              <a:buNone/>
              <a:tabLst/>
              <a:defRPr sz="1600" b="0" i="0" baseline="0">
                <a:solidFill>
                  <a:schemeClr val="tx1"/>
                </a:solidFill>
                <a:latin typeface="Arial" panose="020B0604020202020204" pitchFamily="34" charset="0"/>
                <a:cs typeface="Arial" panose="020B0604020202020204" pitchFamily="34" charset="0"/>
              </a:defRPr>
            </a:lvl1pPr>
          </a:lstStyle>
          <a:p>
            <a:pPr marL="0" marR="0" lvl="0" indent="0" algn="l" defTabSz="754380" rtl="0" eaLnBrk="1" fontAlgn="auto" latinLnBrk="0" hangingPunct="1">
              <a:lnSpc>
                <a:spcPct val="90000"/>
              </a:lnSpc>
              <a:spcBef>
                <a:spcPts val="825"/>
              </a:spcBef>
              <a:spcAft>
                <a:spcPts val="0"/>
              </a:spcAft>
              <a:buClrTx/>
              <a:buSzTx/>
              <a:buFont typeface="Arial" panose="020B0604020202020204" pitchFamily="34" charset="0"/>
              <a:buNone/>
              <a:tabLst/>
              <a:defRPr/>
            </a:pPr>
            <a:r>
              <a:rPr lang="en-US" dirty="0"/>
              <a:t>Click to add Subtitle – Arial Regular, 16 Point</a:t>
            </a:r>
          </a:p>
        </p:txBody>
      </p:sp>
      <p:sp>
        <p:nvSpPr>
          <p:cNvPr id="9" name="Text Placeholder 7">
            <a:extLst>
              <a:ext uri="{FF2B5EF4-FFF2-40B4-BE49-F238E27FC236}">
                <a16:creationId xmlns:a16="http://schemas.microsoft.com/office/drawing/2014/main" id="{44C0887D-8641-BC46-B830-27FCE02E011A}"/>
              </a:ext>
            </a:extLst>
          </p:cNvPr>
          <p:cNvSpPr>
            <a:spLocks noGrp="1"/>
          </p:cNvSpPr>
          <p:nvPr>
            <p:ph type="body" sz="quarter" idx="12" hasCustomPrompt="1"/>
          </p:nvPr>
        </p:nvSpPr>
        <p:spPr>
          <a:xfrm>
            <a:off x="4221162" y="5413381"/>
            <a:ext cx="3680108" cy="523594"/>
          </a:xfrm>
          <a:prstGeom prst="rect">
            <a:avLst/>
          </a:prstGeom>
        </p:spPr>
        <p:txBody>
          <a:bodyPr lIns="0" rIns="0" anchor="t" anchorCtr="0">
            <a:noAutofit/>
          </a:bodyPr>
          <a:lstStyle>
            <a:lvl1pPr marL="0" indent="0">
              <a:buNone/>
              <a:defRPr sz="1600" b="0" i="0" baseline="0">
                <a:latin typeface="Arial" panose="020B0604020202020204" pitchFamily="34" charset="0"/>
                <a:cs typeface="Arial" panose="020B0604020202020204" pitchFamily="34" charset="0"/>
              </a:defRPr>
            </a:lvl1pPr>
          </a:lstStyle>
          <a:p>
            <a:pPr lvl="0"/>
            <a:r>
              <a:rPr lang="en-US" dirty="0"/>
              <a:t>Click to add Date – Arial Regular, 16 Point</a:t>
            </a:r>
          </a:p>
        </p:txBody>
      </p:sp>
      <p:sp>
        <p:nvSpPr>
          <p:cNvPr id="10" name="TextBox 9"/>
          <p:cNvSpPr txBox="1"/>
          <p:nvPr userDrawn="1"/>
        </p:nvSpPr>
        <p:spPr>
          <a:xfrm>
            <a:off x="4025996" y="7564317"/>
            <a:ext cx="3094170" cy="200055"/>
          </a:xfrm>
          <a:prstGeom prst="rect">
            <a:avLst/>
          </a:prstGeom>
        </p:spPr>
        <p:txBody>
          <a:bodyPr wrap="square" lIns="0" rIns="0" rtlCol="0">
            <a:spAutoFit/>
          </a:bodyPr>
          <a:lstStyle/>
          <a:p>
            <a:pPr algn="r"/>
            <a:r>
              <a:rPr lang="en-US" sz="700" dirty="0"/>
              <a:t>Copyright © 2019 by ScottMadden, Inc. All rights reserved.</a:t>
            </a:r>
          </a:p>
        </p:txBody>
      </p:sp>
    </p:spTree>
    <p:extLst>
      <p:ext uri="{BB962C8B-B14F-4D97-AF65-F5344CB8AC3E}">
        <p14:creationId xmlns:p14="http://schemas.microsoft.com/office/powerpoint/2010/main" val="5933261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 Quotation w/Section Header">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03BFC9-E597-9B45-98AF-905CECB66A22}"/>
              </a:ext>
            </a:extLst>
          </p:cNvPr>
          <p:cNvSpPr>
            <a:spLocks noGrp="1"/>
          </p:cNvSpPr>
          <p:nvPr>
            <p:ph type="body" sz="quarter" idx="17" hasCustomPrompt="1"/>
          </p:nvPr>
        </p:nvSpPr>
        <p:spPr>
          <a:xfrm>
            <a:off x="5029200" y="1640840"/>
            <a:ext cx="5029200" cy="3108960"/>
          </a:xfrm>
          <a:prstGeom prst="rect">
            <a:avLst/>
          </a:prstGeom>
          <a:solidFill>
            <a:srgbClr val="26BCD7"/>
          </a:solidFill>
        </p:spPr>
        <p:txBody>
          <a:bodyPr rIns="365760" anchor="ctr"/>
          <a:lstStyle>
            <a:lvl1pPr marL="0" indent="0" algn="r">
              <a:buNone/>
              <a:defRPr sz="2200" i="1">
                <a:solidFill>
                  <a:schemeClr val="bg1"/>
                </a:solidFill>
                <a:latin typeface="Arial" panose="020B0604020202020204" pitchFamily="34" charset="0"/>
                <a:cs typeface="Arial" panose="020B0604020202020204" pitchFamily="34" charset="0"/>
              </a:defRPr>
            </a:lvl1pPr>
          </a:lstStyle>
          <a:p>
            <a:pPr lvl="0"/>
            <a:r>
              <a:rPr lang="en-US" dirty="0"/>
              <a:t>“Click to edit this quote.”</a:t>
            </a:r>
            <a:br>
              <a:rPr lang="en-US" dirty="0"/>
            </a:br>
            <a:r>
              <a:rPr lang="en-US" dirty="0"/>
              <a:t>– Insert Author’s Name Here</a:t>
            </a:r>
          </a:p>
        </p:txBody>
      </p:sp>
      <p:sp>
        <p:nvSpPr>
          <p:cNvPr id="8" name="Slide Number Placeholder 7">
            <a:extLst>
              <a:ext uri="{FF2B5EF4-FFF2-40B4-BE49-F238E27FC236}">
                <a16:creationId xmlns:a16="http://schemas.microsoft.com/office/drawing/2014/main" id="{31B52B7F-C895-4240-85D8-CCFC6BD6DBE1}"/>
              </a:ext>
            </a:extLst>
          </p:cNvPr>
          <p:cNvSpPr>
            <a:spLocks noGrp="1"/>
          </p:cNvSpPr>
          <p:nvPr>
            <p:ph type="sldNum" sz="quarter" idx="20"/>
          </p:nvPr>
        </p:nvSpPr>
        <p:spPr/>
        <p:txBody>
          <a:bodyPr/>
          <a:lstStyle/>
          <a:p>
            <a:fld id="{9AA6D16A-0A68-8445-85DB-A0BE8CCB51C7}" type="slidenum">
              <a:rPr lang="en-US" smtClean="0"/>
              <a:pPr/>
              <a:t>‹#›</a:t>
            </a:fld>
            <a:endParaRPr lang="en-US" dirty="0"/>
          </a:p>
        </p:txBody>
      </p:sp>
      <p:sp>
        <p:nvSpPr>
          <p:cNvPr id="9" name="Title 1">
            <a:extLst>
              <a:ext uri="{FF2B5EF4-FFF2-40B4-BE49-F238E27FC236}">
                <a16:creationId xmlns:a16="http://schemas.microsoft.com/office/drawing/2014/main" id="{3E6C309C-09FC-9E4F-9982-07F84DE01A94}"/>
              </a:ext>
            </a:extLst>
          </p:cNvPr>
          <p:cNvSpPr>
            <a:spLocks noGrp="1"/>
          </p:cNvSpPr>
          <p:nvPr>
            <p:ph type="title" hasCustomPrompt="1"/>
          </p:nvPr>
        </p:nvSpPr>
        <p:spPr>
          <a:xfrm>
            <a:off x="271849" y="572082"/>
            <a:ext cx="9496095" cy="520119"/>
          </a:xfrm>
          <a:prstGeom prst="rect">
            <a:avLst/>
          </a:prstGeom>
        </p:spPr>
        <p:txBody>
          <a:bodyPr lIns="0" rIns="0"/>
          <a:lstStyle>
            <a:lvl1pPr marL="0" marR="0" indent="0" algn="l" defTabSz="754380" rtl="0" eaLnBrk="1" fontAlgn="auto" latinLnBrk="0" hangingPunct="1">
              <a:lnSpc>
                <a:spcPct val="90000"/>
              </a:lnSpc>
              <a:spcBef>
                <a:spcPct val="0"/>
              </a:spcBef>
              <a:spcAft>
                <a:spcPts val="0"/>
              </a:spcAft>
              <a:buClrTx/>
              <a:buSzTx/>
              <a:buFontTx/>
              <a:buNone/>
              <a:tabLst/>
              <a:defRPr sz="2600">
                <a:solidFill>
                  <a:srgbClr val="26BCD7"/>
                </a:solidFill>
              </a:defRPr>
            </a:lvl1pPr>
          </a:lstStyle>
          <a:p>
            <a:r>
              <a:rPr lang="en-US" dirty="0"/>
              <a:t>Click to add Title – Arial Bold, 26 Point</a:t>
            </a:r>
          </a:p>
        </p:txBody>
      </p:sp>
      <p:sp>
        <p:nvSpPr>
          <p:cNvPr id="10" name="Text Placeholder 21">
            <a:extLst>
              <a:ext uri="{FF2B5EF4-FFF2-40B4-BE49-F238E27FC236}">
                <a16:creationId xmlns:a16="http://schemas.microsoft.com/office/drawing/2014/main" id="{98D4C3C6-E898-804D-B097-68EC4C945758}"/>
              </a:ext>
            </a:extLst>
          </p:cNvPr>
          <p:cNvSpPr>
            <a:spLocks noGrp="1"/>
          </p:cNvSpPr>
          <p:nvPr>
            <p:ph type="body" sz="quarter" idx="13" hasCustomPrompt="1"/>
          </p:nvPr>
        </p:nvSpPr>
        <p:spPr>
          <a:xfrm>
            <a:off x="271849" y="223520"/>
            <a:ext cx="9496094" cy="386820"/>
          </a:xfrm>
          <a:prstGeom prst="rect">
            <a:avLst/>
          </a:prstGeom>
        </p:spPr>
        <p:txBody>
          <a:bodyPr lIns="0"/>
          <a:lstStyle>
            <a:lvl1pPr marL="0" indent="0">
              <a:buNone/>
              <a:defRPr sz="1600" b="0" i="0">
                <a:solidFill>
                  <a:srgbClr val="5F6062"/>
                </a:solidFill>
                <a:latin typeface="Arial" panose="020B0604020202020204" pitchFamily="34" charset="0"/>
                <a:cs typeface="Arial" panose="020B0604020202020204" pitchFamily="34" charset="0"/>
              </a:defRPr>
            </a:lvl1pPr>
            <a:lvl2pPr marL="377190" indent="0">
              <a:buNone/>
              <a:defRPr/>
            </a:lvl2pPr>
            <a:lvl3pPr marL="754380" indent="0">
              <a:buNone/>
              <a:defRPr/>
            </a:lvl3pPr>
            <a:lvl4pPr marL="1131570" indent="0">
              <a:buNone/>
              <a:defRPr/>
            </a:lvl4pPr>
            <a:lvl5pPr marL="1508760" indent="0">
              <a:buNone/>
              <a:defRPr/>
            </a:lvl5pPr>
          </a:lstStyle>
          <a:p>
            <a:r>
              <a:rPr lang="en-US" dirty="0"/>
              <a:t>Click to add Section Title – Arial Regular, 16 Point</a:t>
            </a:r>
          </a:p>
        </p:txBody>
      </p:sp>
      <p:sp>
        <p:nvSpPr>
          <p:cNvPr id="4" name="Content Placeholder 3"/>
          <p:cNvSpPr>
            <a:spLocks noGrp="1"/>
          </p:cNvSpPr>
          <p:nvPr>
            <p:ph sz="quarter" idx="21" hasCustomPrompt="1"/>
          </p:nvPr>
        </p:nvSpPr>
        <p:spPr>
          <a:xfrm>
            <a:off x="0" y="1636776"/>
            <a:ext cx="5029200" cy="3108960"/>
          </a:xfrm>
          <a:prstGeom prst="rect">
            <a:avLst/>
          </a:prstGeom>
        </p:spPr>
        <p:txBody>
          <a:bodyPr/>
          <a:lstStyle>
            <a:lvl1pPr>
              <a:defRPr b="0" baseline="0"/>
            </a:lvl1pPr>
          </a:lstStyle>
          <a:p>
            <a:pPr lvl="0"/>
            <a:r>
              <a:rPr lang="en-US" dirty="0"/>
              <a:t>Select icon below to insert object</a:t>
            </a:r>
          </a:p>
        </p:txBody>
      </p:sp>
      <p:sp>
        <p:nvSpPr>
          <p:cNvPr id="11" name="Content Placeholder 10"/>
          <p:cNvSpPr>
            <a:spLocks noGrp="1"/>
          </p:cNvSpPr>
          <p:nvPr>
            <p:ph sz="quarter" idx="22" hasCustomPrompt="1"/>
          </p:nvPr>
        </p:nvSpPr>
        <p:spPr>
          <a:xfrm>
            <a:off x="265176" y="5120640"/>
            <a:ext cx="9537192" cy="1609344"/>
          </a:xfrm>
          <a:prstGeom prst="rect">
            <a:avLst/>
          </a:prstGeom>
        </p:spPr>
        <p:txBody>
          <a:bodyPr/>
          <a:lstStyle>
            <a:lvl1pPr>
              <a:spcBef>
                <a:spcPts val="250"/>
              </a:spcBef>
              <a:spcAft>
                <a:spcPts val="250"/>
              </a:spcAft>
              <a:defRPr b="0"/>
            </a:lvl1pPr>
            <a:lvl2pPr>
              <a:spcBef>
                <a:spcPts val="250"/>
              </a:spcBef>
              <a:spcAft>
                <a:spcPts val="250"/>
              </a:spcAft>
              <a:defRPr/>
            </a:lvl2pPr>
            <a:lvl3pPr>
              <a:spcBef>
                <a:spcPts val="250"/>
              </a:spcBef>
              <a:spcAft>
                <a:spcPts val="250"/>
              </a:spcAft>
              <a:defRPr/>
            </a:lvl3pPr>
            <a:lvl4pPr>
              <a:spcBef>
                <a:spcPts val="250"/>
              </a:spcBef>
              <a:spcAft>
                <a:spcPts val="250"/>
              </a:spcAft>
              <a:defRPr/>
            </a:lvl4pPr>
            <a:lvl5pPr>
              <a:spcBef>
                <a:spcPts val="250"/>
              </a:spcBef>
              <a:spcAft>
                <a:spcPts val="250"/>
              </a:spcAft>
              <a:defRPr/>
            </a:lvl5pPr>
            <a:lvl6pPr>
              <a:spcBef>
                <a:spcPts val="250"/>
              </a:spcBef>
              <a:spcAft>
                <a:spcPts val="250"/>
              </a:spcAft>
              <a:defRPr/>
            </a:lvl6pPr>
          </a:lstStyle>
          <a:p>
            <a:pPr lvl="0"/>
            <a:r>
              <a:rPr lang="en-US" dirty="0"/>
              <a:t>Click to add text or select icon below to insert object</a:t>
            </a:r>
          </a:p>
          <a:p>
            <a:pPr lvl="1"/>
            <a:r>
              <a:rPr lang="en-US" dirty="0"/>
              <a:t>First level</a:t>
            </a:r>
          </a:p>
          <a:p>
            <a:pPr lvl="2"/>
            <a:r>
              <a:rPr lang="en-US" dirty="0"/>
              <a:t>Second level</a:t>
            </a:r>
          </a:p>
          <a:p>
            <a:pPr lvl="3"/>
            <a:r>
              <a:rPr lang="en-US" dirty="0"/>
              <a:t>Third level</a:t>
            </a:r>
          </a:p>
          <a:p>
            <a:pPr lvl="4"/>
            <a:r>
              <a:rPr lang="en-US" dirty="0"/>
              <a:t>Fourth level</a:t>
            </a:r>
          </a:p>
          <a:p>
            <a:pPr lvl="5"/>
            <a:r>
              <a:rPr lang="en-US" dirty="0"/>
              <a:t>Fifth level</a:t>
            </a:r>
          </a:p>
        </p:txBody>
      </p:sp>
    </p:spTree>
    <p:extLst>
      <p:ext uri="{BB962C8B-B14F-4D97-AF65-F5344CB8AC3E}">
        <p14:creationId xmlns:p14="http://schemas.microsoft.com/office/powerpoint/2010/main" val="2171447014"/>
      </p:ext>
    </p:extLst>
  </p:cSld>
  <p:clrMapOvr>
    <a:masterClrMapping/>
  </p:clrMapOvr>
  <p:extLst>
    <p:ext uri="{DCECCB84-F9BA-43D5-87BE-67443E8EF086}">
      <p15:sldGuideLst xmlns:p15="http://schemas.microsoft.com/office/powerpoint/2012/main">
        <p15:guide id="1" orient="horz" pos="2448" userDrawn="1">
          <p15:clr>
            <a:srgbClr val="FBAE40"/>
          </p15:clr>
        </p15:guide>
        <p15:guide id="2" pos="314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Picture w/Section Header">
    <p:spTree>
      <p:nvGrpSpPr>
        <p:cNvPr id="1" name=""/>
        <p:cNvGrpSpPr/>
        <p:nvPr/>
      </p:nvGrpSpPr>
      <p:grpSpPr>
        <a:xfrm>
          <a:off x="0" y="0"/>
          <a:ext cx="0" cy="0"/>
          <a:chOff x="0" y="0"/>
          <a:chExt cx="0" cy="0"/>
        </a:xfrm>
      </p:grpSpPr>
      <p:sp>
        <p:nvSpPr>
          <p:cNvPr id="19" name="Text Placeholder 6">
            <a:extLst>
              <a:ext uri="{FF2B5EF4-FFF2-40B4-BE49-F238E27FC236}">
                <a16:creationId xmlns:a16="http://schemas.microsoft.com/office/drawing/2014/main" id="{5F490076-B884-3D48-B12E-7D8EF393B1B5}"/>
              </a:ext>
            </a:extLst>
          </p:cNvPr>
          <p:cNvSpPr>
            <a:spLocks noGrp="1"/>
          </p:cNvSpPr>
          <p:nvPr>
            <p:ph type="body" sz="quarter" idx="23" hasCustomPrompt="1"/>
          </p:nvPr>
        </p:nvSpPr>
        <p:spPr>
          <a:xfrm>
            <a:off x="5342604" y="4600789"/>
            <a:ext cx="4402394" cy="374227"/>
          </a:xfrm>
          <a:prstGeom prst="rect">
            <a:avLst/>
          </a:prstGeom>
        </p:spPr>
        <p:txBody>
          <a:bodyPr lIns="0" tIns="45720" rIns="0" bIns="45720">
            <a:normAutofit/>
          </a:bodyPr>
          <a:lstStyle>
            <a:lvl1pPr marL="37719" indent="0">
              <a:lnSpc>
                <a:spcPct val="100000"/>
              </a:lnSpc>
              <a:spcBef>
                <a:spcPts val="0"/>
              </a:spcBef>
              <a:spcAft>
                <a:spcPts val="0"/>
              </a:spcAft>
              <a:buClr>
                <a:srgbClr val="26BCD7"/>
              </a:buClr>
              <a:buSzPct val="135000"/>
              <a:buFont typeface="Wingdings" pitchFamily="2" charset="2"/>
              <a:buNone/>
              <a:defRPr sz="2000" b="1">
                <a:solidFill>
                  <a:srgbClr val="26BCD7"/>
                </a:solidFill>
                <a:latin typeface="Arial" panose="020B0604020202020204" pitchFamily="34" charset="0"/>
                <a:cs typeface="Arial" panose="020B0604020202020204" pitchFamily="34" charset="0"/>
              </a:defRPr>
            </a:lvl1pPr>
            <a:lvl2pPr marL="528066" indent="-188595">
              <a:spcAft>
                <a:spcPts val="660"/>
              </a:spcAft>
              <a:buClr>
                <a:srgbClr val="26BCD7"/>
              </a:buClr>
              <a:buSzPct val="100000"/>
              <a:buFont typeface="System Font Regular"/>
              <a:buChar char="–"/>
              <a:defRPr sz="1073">
                <a:latin typeface="Arial" panose="020B0604020202020204" pitchFamily="34" charset="0"/>
                <a:cs typeface="Arial" panose="020B0604020202020204" pitchFamily="34" charset="0"/>
              </a:defRPr>
            </a:lvl2pPr>
            <a:lvl3pPr marL="829818" indent="-188595">
              <a:spcAft>
                <a:spcPts val="660"/>
              </a:spcAft>
              <a:buClr>
                <a:srgbClr val="26BCD7"/>
              </a:buClr>
              <a:buSzPct val="90000"/>
              <a:buFont typeface="System Font Regular"/>
              <a:buChar char="□"/>
              <a:defRPr sz="1073">
                <a:latin typeface="Arial" panose="020B0604020202020204" pitchFamily="34" charset="0"/>
                <a:cs typeface="Arial" panose="020B0604020202020204" pitchFamily="34" charset="0"/>
              </a:defRPr>
            </a:lvl3pPr>
            <a:lvl4pPr marL="1131570" indent="-188595">
              <a:spcAft>
                <a:spcPts val="660"/>
              </a:spcAft>
              <a:buClr>
                <a:srgbClr val="26BCD7"/>
              </a:buClr>
              <a:buSzPct val="100000"/>
              <a:buFont typeface="System Font Regular"/>
              <a:buChar char="–"/>
              <a:defRPr sz="1073">
                <a:latin typeface="Arial" panose="020B0604020202020204" pitchFamily="34" charset="0"/>
                <a:cs typeface="Arial" panose="020B0604020202020204" pitchFamily="34" charset="0"/>
              </a:defRPr>
            </a:lvl4pPr>
            <a:lvl5pPr marL="1433322" indent="-188595">
              <a:spcAft>
                <a:spcPts val="660"/>
              </a:spcAft>
              <a:buClr>
                <a:srgbClr val="26BCD7"/>
              </a:buClr>
              <a:buSzPct val="90000"/>
              <a:buFont typeface="System Font Regular"/>
              <a:buChar char="□"/>
              <a:defRPr sz="1073">
                <a:latin typeface="Arial" panose="020B0604020202020204" pitchFamily="34" charset="0"/>
                <a:cs typeface="Arial" panose="020B0604020202020204" pitchFamily="34" charset="0"/>
              </a:defRPr>
            </a:lvl5pPr>
            <a:lvl6pPr marL="1735074" indent="-188595">
              <a:spcAft>
                <a:spcPts val="660"/>
              </a:spcAft>
              <a:buClr>
                <a:srgbClr val="26BCD7"/>
              </a:buClr>
              <a:buFont typeface="System Font Regular"/>
              <a:buChar char="–"/>
              <a:defRPr sz="1073" b="0" i="0">
                <a:latin typeface="Arial" panose="020B0604020202020204" pitchFamily="34" charset="0"/>
                <a:cs typeface="Arial" panose="020B0604020202020204" pitchFamily="34" charset="0"/>
              </a:defRPr>
            </a:lvl6pPr>
          </a:lstStyle>
          <a:p>
            <a:pPr lvl="0"/>
            <a:r>
              <a:rPr lang="en-US" dirty="0"/>
              <a:t>Click to edit this text</a:t>
            </a:r>
          </a:p>
        </p:txBody>
      </p:sp>
      <p:sp>
        <p:nvSpPr>
          <p:cNvPr id="31" name="Text Placeholder 6">
            <a:extLst>
              <a:ext uri="{FF2B5EF4-FFF2-40B4-BE49-F238E27FC236}">
                <a16:creationId xmlns:a16="http://schemas.microsoft.com/office/drawing/2014/main" id="{8A34676C-6771-ED47-A59D-1687CD3D9F2E}"/>
              </a:ext>
            </a:extLst>
          </p:cNvPr>
          <p:cNvSpPr>
            <a:spLocks noGrp="1"/>
          </p:cNvSpPr>
          <p:nvPr>
            <p:ph type="body" sz="quarter" idx="26" hasCustomPrompt="1"/>
          </p:nvPr>
        </p:nvSpPr>
        <p:spPr>
          <a:xfrm>
            <a:off x="313404" y="4600789"/>
            <a:ext cx="4402394" cy="374227"/>
          </a:xfrm>
          <a:prstGeom prst="rect">
            <a:avLst/>
          </a:prstGeom>
        </p:spPr>
        <p:txBody>
          <a:bodyPr lIns="0" tIns="45720" rIns="0" bIns="45720">
            <a:normAutofit/>
          </a:bodyPr>
          <a:lstStyle>
            <a:lvl1pPr marL="37719" indent="0">
              <a:lnSpc>
                <a:spcPct val="100000"/>
              </a:lnSpc>
              <a:spcBef>
                <a:spcPts val="0"/>
              </a:spcBef>
              <a:spcAft>
                <a:spcPts val="0"/>
              </a:spcAft>
              <a:buClr>
                <a:srgbClr val="26BCD7"/>
              </a:buClr>
              <a:buSzPct val="135000"/>
              <a:buFont typeface="Wingdings" pitchFamily="2" charset="2"/>
              <a:buNone/>
              <a:defRPr sz="2000" b="1">
                <a:solidFill>
                  <a:srgbClr val="26BCD7"/>
                </a:solidFill>
                <a:latin typeface="Arial" panose="020B0604020202020204" pitchFamily="34" charset="0"/>
                <a:cs typeface="Arial" panose="020B0604020202020204" pitchFamily="34" charset="0"/>
              </a:defRPr>
            </a:lvl1pPr>
            <a:lvl2pPr marL="528066" indent="-188595">
              <a:spcAft>
                <a:spcPts val="660"/>
              </a:spcAft>
              <a:buClr>
                <a:srgbClr val="26BCD7"/>
              </a:buClr>
              <a:buSzPct val="100000"/>
              <a:buFont typeface="System Font Regular"/>
              <a:buChar char="–"/>
              <a:defRPr sz="1073">
                <a:latin typeface="Arial" panose="020B0604020202020204" pitchFamily="34" charset="0"/>
                <a:cs typeface="Arial" panose="020B0604020202020204" pitchFamily="34" charset="0"/>
              </a:defRPr>
            </a:lvl2pPr>
            <a:lvl3pPr marL="829818" indent="-188595">
              <a:spcAft>
                <a:spcPts val="660"/>
              </a:spcAft>
              <a:buClr>
                <a:srgbClr val="26BCD7"/>
              </a:buClr>
              <a:buSzPct val="90000"/>
              <a:buFont typeface="System Font Regular"/>
              <a:buChar char="□"/>
              <a:defRPr sz="1073">
                <a:latin typeface="Arial" panose="020B0604020202020204" pitchFamily="34" charset="0"/>
                <a:cs typeface="Arial" panose="020B0604020202020204" pitchFamily="34" charset="0"/>
              </a:defRPr>
            </a:lvl3pPr>
            <a:lvl4pPr marL="1131570" indent="-188595">
              <a:spcAft>
                <a:spcPts val="660"/>
              </a:spcAft>
              <a:buClr>
                <a:srgbClr val="26BCD7"/>
              </a:buClr>
              <a:buSzPct val="100000"/>
              <a:buFont typeface="System Font Regular"/>
              <a:buChar char="–"/>
              <a:defRPr sz="1073">
                <a:latin typeface="Arial" panose="020B0604020202020204" pitchFamily="34" charset="0"/>
                <a:cs typeface="Arial" panose="020B0604020202020204" pitchFamily="34" charset="0"/>
              </a:defRPr>
            </a:lvl4pPr>
            <a:lvl5pPr marL="1433322" indent="-188595">
              <a:spcAft>
                <a:spcPts val="660"/>
              </a:spcAft>
              <a:buClr>
                <a:srgbClr val="26BCD7"/>
              </a:buClr>
              <a:buSzPct val="90000"/>
              <a:buFont typeface="System Font Regular"/>
              <a:buChar char="□"/>
              <a:defRPr sz="1073">
                <a:latin typeface="Arial" panose="020B0604020202020204" pitchFamily="34" charset="0"/>
                <a:cs typeface="Arial" panose="020B0604020202020204" pitchFamily="34" charset="0"/>
              </a:defRPr>
            </a:lvl5pPr>
            <a:lvl6pPr marL="1735074" indent="-188595">
              <a:spcAft>
                <a:spcPts val="660"/>
              </a:spcAft>
              <a:buClr>
                <a:srgbClr val="26BCD7"/>
              </a:buClr>
              <a:buFont typeface="System Font Regular"/>
              <a:buChar char="–"/>
              <a:defRPr sz="1073" b="0" i="0">
                <a:latin typeface="Arial" panose="020B0604020202020204" pitchFamily="34" charset="0"/>
                <a:cs typeface="Arial" panose="020B0604020202020204" pitchFamily="34" charset="0"/>
              </a:defRPr>
            </a:lvl6pPr>
          </a:lstStyle>
          <a:p>
            <a:pPr lvl="0"/>
            <a:r>
              <a:rPr lang="en-US" dirty="0"/>
              <a:t>Click to edit this text</a:t>
            </a:r>
          </a:p>
        </p:txBody>
      </p:sp>
      <p:sp>
        <p:nvSpPr>
          <p:cNvPr id="32" name="Text Placeholder 6">
            <a:extLst>
              <a:ext uri="{FF2B5EF4-FFF2-40B4-BE49-F238E27FC236}">
                <a16:creationId xmlns:a16="http://schemas.microsoft.com/office/drawing/2014/main" id="{471AC7DD-5F05-154C-B812-4981499E1E03}"/>
              </a:ext>
            </a:extLst>
          </p:cNvPr>
          <p:cNvSpPr>
            <a:spLocks noGrp="1"/>
          </p:cNvSpPr>
          <p:nvPr>
            <p:ph type="body" sz="quarter" idx="27" hasCustomPrompt="1"/>
          </p:nvPr>
        </p:nvSpPr>
        <p:spPr>
          <a:xfrm>
            <a:off x="313404" y="4991102"/>
            <a:ext cx="4402394" cy="1612053"/>
          </a:xfrm>
          <a:prstGeom prst="rect">
            <a:avLst/>
          </a:prstGeom>
        </p:spPr>
        <p:txBody>
          <a:bodyPr lIns="0" tIns="0" rIns="0" bIns="0"/>
          <a:lstStyle>
            <a:lvl1pPr marL="37719" indent="0">
              <a:lnSpc>
                <a:spcPct val="100000"/>
              </a:lnSpc>
              <a:spcBef>
                <a:spcPts val="250"/>
              </a:spcBef>
              <a:spcAft>
                <a:spcPts val="250"/>
              </a:spcAft>
              <a:buClr>
                <a:srgbClr val="26BCD7"/>
              </a:buClr>
              <a:buSzPct val="135000"/>
              <a:buFont typeface="Wingdings" pitchFamily="2" charset="2"/>
              <a:buNone/>
              <a:defRPr sz="1400" b="0">
                <a:latin typeface="Arial" panose="020B0604020202020204" pitchFamily="34" charset="0"/>
                <a:cs typeface="Arial" panose="020B0604020202020204" pitchFamily="34" charset="0"/>
              </a:defRPr>
            </a:lvl1pPr>
            <a:lvl2pPr marL="365760" marR="0" indent="-188595" algn="l" defTabSz="914400" rtl="0" eaLnBrk="1" fontAlgn="auto" latinLnBrk="0" hangingPunct="1">
              <a:lnSpc>
                <a:spcPct val="100000"/>
              </a:lnSpc>
              <a:spcBef>
                <a:spcPts val="250"/>
              </a:spcBef>
              <a:spcAft>
                <a:spcPts val="250"/>
              </a:spcAft>
              <a:buClr>
                <a:srgbClr val="26BCD7"/>
              </a:buClr>
              <a:buSzPct val="135000"/>
              <a:buFont typeface="Wingdings" pitchFamily="2" charset="2"/>
              <a:buChar char="§"/>
              <a:tabLst/>
              <a:defRPr sz="1200">
                <a:latin typeface="Arial" panose="020B0604020202020204" pitchFamily="34" charset="0"/>
                <a:cs typeface="Arial" panose="020B0604020202020204" pitchFamily="34" charset="0"/>
              </a:defRPr>
            </a:lvl2pPr>
            <a:lvl3pPr marL="731520" marR="0" indent="-188595" algn="l" defTabSz="914400" rtl="0" eaLnBrk="1" fontAlgn="auto" latinLnBrk="0" hangingPunct="1">
              <a:lnSpc>
                <a:spcPct val="100000"/>
              </a:lnSpc>
              <a:spcBef>
                <a:spcPts val="250"/>
              </a:spcBef>
              <a:spcAft>
                <a:spcPts val="250"/>
              </a:spcAft>
              <a:buClr>
                <a:srgbClr val="5F6062"/>
              </a:buClr>
              <a:buSzPct val="100000"/>
              <a:buFont typeface="System Font Regular"/>
              <a:buChar char="–"/>
              <a:tabLst/>
              <a:defRPr sz="1200">
                <a:latin typeface="Arial" panose="020B0604020202020204" pitchFamily="34" charset="0"/>
                <a:cs typeface="Arial" panose="020B0604020202020204" pitchFamily="34" charset="0"/>
              </a:defRPr>
            </a:lvl3pPr>
            <a:lvl4pPr marL="1097280" marR="0" indent="-188595" algn="l" defTabSz="914400" rtl="0" eaLnBrk="1" fontAlgn="auto" latinLnBrk="0" hangingPunct="1">
              <a:lnSpc>
                <a:spcPct val="100000"/>
              </a:lnSpc>
              <a:spcBef>
                <a:spcPts val="250"/>
              </a:spcBef>
              <a:spcAft>
                <a:spcPts val="250"/>
              </a:spcAft>
              <a:buClr>
                <a:srgbClr val="26BCD7"/>
              </a:buClr>
              <a:buSzPct val="90000"/>
              <a:buFont typeface="System Font Regular"/>
              <a:buChar char="□"/>
              <a:tabLst/>
              <a:defRPr sz="1200">
                <a:latin typeface="Arial" panose="020B0604020202020204" pitchFamily="34" charset="0"/>
                <a:cs typeface="Arial" panose="020B0604020202020204" pitchFamily="34" charset="0"/>
              </a:defRPr>
            </a:lvl4pPr>
            <a:lvl5pPr marL="1463040" marR="0" indent="-188595" algn="l" defTabSz="914400" rtl="0" eaLnBrk="1" fontAlgn="auto" latinLnBrk="0" hangingPunct="1">
              <a:lnSpc>
                <a:spcPct val="100000"/>
              </a:lnSpc>
              <a:spcBef>
                <a:spcPts val="250"/>
              </a:spcBef>
              <a:spcAft>
                <a:spcPts val="250"/>
              </a:spcAft>
              <a:buClr>
                <a:srgbClr val="5F6062"/>
              </a:buClr>
              <a:buSzPct val="100000"/>
              <a:buFont typeface="System Font Regular"/>
              <a:buChar char="–"/>
              <a:tabLst/>
              <a:defRPr sz="1200">
                <a:latin typeface="Arial" panose="020B0604020202020204" pitchFamily="34" charset="0"/>
                <a:cs typeface="Arial" panose="020B0604020202020204" pitchFamily="34" charset="0"/>
              </a:defRPr>
            </a:lvl5pPr>
            <a:lvl6pPr marL="1828800" marR="0" indent="-188595" algn="l" defTabSz="914400" rtl="0" eaLnBrk="1" fontAlgn="auto" latinLnBrk="0" hangingPunct="1">
              <a:lnSpc>
                <a:spcPct val="100000"/>
              </a:lnSpc>
              <a:spcBef>
                <a:spcPts val="250"/>
              </a:spcBef>
              <a:spcAft>
                <a:spcPts val="250"/>
              </a:spcAft>
              <a:buClr>
                <a:srgbClr val="26BCD7"/>
              </a:buClr>
              <a:buSzPct val="90000"/>
              <a:buFont typeface="System Font Regular"/>
              <a:buChar char="□"/>
              <a:tabLst/>
              <a:defRPr sz="1200" b="0" i="0">
                <a:latin typeface="Arial" panose="020B0604020202020204" pitchFamily="34" charset="0"/>
                <a:cs typeface="Arial" panose="020B0604020202020204" pitchFamily="34" charset="0"/>
              </a:defRPr>
            </a:lvl6pPr>
          </a:lstStyle>
          <a:p>
            <a:pPr lvl="0"/>
            <a:r>
              <a:rPr lang="en-US" dirty="0"/>
              <a:t>Click to add text</a:t>
            </a:r>
          </a:p>
          <a:p>
            <a:pPr lvl="1"/>
            <a:r>
              <a:rPr lang="en-US" dirty="0"/>
              <a:t>First level</a:t>
            </a:r>
          </a:p>
          <a:p>
            <a:pPr lvl="2"/>
            <a:r>
              <a:rPr lang="en-US" dirty="0"/>
              <a:t>Second level</a:t>
            </a:r>
          </a:p>
          <a:p>
            <a:pPr lvl="3"/>
            <a:r>
              <a:rPr lang="en-US" dirty="0"/>
              <a:t>Third level</a:t>
            </a:r>
          </a:p>
          <a:p>
            <a:pPr lvl="4"/>
            <a:r>
              <a:rPr lang="en-US" dirty="0"/>
              <a:t>Fourth level</a:t>
            </a:r>
          </a:p>
          <a:p>
            <a:pPr lvl="5"/>
            <a:r>
              <a:rPr lang="en-US" dirty="0"/>
              <a:t>Fifth level</a:t>
            </a:r>
          </a:p>
        </p:txBody>
      </p:sp>
      <p:sp>
        <p:nvSpPr>
          <p:cNvPr id="7" name="Slide Number Placeholder 6">
            <a:extLst>
              <a:ext uri="{FF2B5EF4-FFF2-40B4-BE49-F238E27FC236}">
                <a16:creationId xmlns:a16="http://schemas.microsoft.com/office/drawing/2014/main" id="{40EBAE3E-94CB-4A40-9968-84C3772540EC}"/>
              </a:ext>
            </a:extLst>
          </p:cNvPr>
          <p:cNvSpPr>
            <a:spLocks noGrp="1"/>
          </p:cNvSpPr>
          <p:nvPr>
            <p:ph type="sldNum" sz="quarter" idx="29"/>
          </p:nvPr>
        </p:nvSpPr>
        <p:spPr/>
        <p:txBody>
          <a:bodyPr/>
          <a:lstStyle/>
          <a:p>
            <a:fld id="{9AA6D16A-0A68-8445-85DB-A0BE8CCB51C7}" type="slidenum">
              <a:rPr lang="en-US" smtClean="0"/>
              <a:pPr/>
              <a:t>‹#›</a:t>
            </a:fld>
            <a:endParaRPr lang="en-US" dirty="0"/>
          </a:p>
        </p:txBody>
      </p:sp>
      <p:sp>
        <p:nvSpPr>
          <p:cNvPr id="13" name="Title 1">
            <a:extLst>
              <a:ext uri="{FF2B5EF4-FFF2-40B4-BE49-F238E27FC236}">
                <a16:creationId xmlns:a16="http://schemas.microsoft.com/office/drawing/2014/main" id="{FB69D53F-FF97-DF40-A2F9-BC4518A58587}"/>
              </a:ext>
            </a:extLst>
          </p:cNvPr>
          <p:cNvSpPr>
            <a:spLocks noGrp="1"/>
          </p:cNvSpPr>
          <p:nvPr>
            <p:ph type="title" hasCustomPrompt="1"/>
          </p:nvPr>
        </p:nvSpPr>
        <p:spPr>
          <a:xfrm>
            <a:off x="271849" y="572082"/>
            <a:ext cx="9496095" cy="520119"/>
          </a:xfrm>
          <a:prstGeom prst="rect">
            <a:avLst/>
          </a:prstGeom>
        </p:spPr>
        <p:txBody>
          <a:bodyPr lIns="0" rIns="0"/>
          <a:lstStyle>
            <a:lvl1pPr marL="0" marR="0" indent="0" algn="l" defTabSz="754380" rtl="0" eaLnBrk="1" fontAlgn="auto" latinLnBrk="0" hangingPunct="1">
              <a:lnSpc>
                <a:spcPct val="90000"/>
              </a:lnSpc>
              <a:spcBef>
                <a:spcPct val="0"/>
              </a:spcBef>
              <a:spcAft>
                <a:spcPts val="0"/>
              </a:spcAft>
              <a:buClrTx/>
              <a:buSzTx/>
              <a:buFontTx/>
              <a:buNone/>
              <a:tabLst/>
              <a:defRPr sz="2600">
                <a:solidFill>
                  <a:srgbClr val="26BCD7"/>
                </a:solidFill>
              </a:defRPr>
            </a:lvl1pPr>
          </a:lstStyle>
          <a:p>
            <a:r>
              <a:rPr lang="en-US" dirty="0"/>
              <a:t>Click to add Title – Arial Bold, 26 Point</a:t>
            </a:r>
          </a:p>
        </p:txBody>
      </p:sp>
      <p:sp>
        <p:nvSpPr>
          <p:cNvPr id="14" name="Text Placeholder 21">
            <a:extLst>
              <a:ext uri="{FF2B5EF4-FFF2-40B4-BE49-F238E27FC236}">
                <a16:creationId xmlns:a16="http://schemas.microsoft.com/office/drawing/2014/main" id="{B29646BC-FB04-A548-A787-4AC7580A10CB}"/>
              </a:ext>
            </a:extLst>
          </p:cNvPr>
          <p:cNvSpPr>
            <a:spLocks noGrp="1"/>
          </p:cNvSpPr>
          <p:nvPr>
            <p:ph type="body" sz="quarter" idx="13" hasCustomPrompt="1"/>
          </p:nvPr>
        </p:nvSpPr>
        <p:spPr>
          <a:xfrm>
            <a:off x="271849" y="223520"/>
            <a:ext cx="9496094" cy="386820"/>
          </a:xfrm>
          <a:prstGeom prst="rect">
            <a:avLst/>
          </a:prstGeom>
        </p:spPr>
        <p:txBody>
          <a:bodyPr lIns="0"/>
          <a:lstStyle>
            <a:lvl1pPr marL="0" indent="0">
              <a:buNone/>
              <a:defRPr sz="1600" b="0" i="0">
                <a:solidFill>
                  <a:srgbClr val="5F6062"/>
                </a:solidFill>
                <a:latin typeface="Arial" panose="020B0604020202020204" pitchFamily="34" charset="0"/>
                <a:cs typeface="Arial" panose="020B0604020202020204" pitchFamily="34" charset="0"/>
              </a:defRPr>
            </a:lvl1pPr>
            <a:lvl2pPr marL="377190" indent="0">
              <a:buNone/>
              <a:defRPr/>
            </a:lvl2pPr>
            <a:lvl3pPr marL="754380" indent="0">
              <a:buNone/>
              <a:defRPr/>
            </a:lvl3pPr>
            <a:lvl4pPr marL="1131570" indent="0">
              <a:buNone/>
              <a:defRPr/>
            </a:lvl4pPr>
            <a:lvl5pPr marL="1508760" indent="0">
              <a:buNone/>
              <a:defRPr/>
            </a:lvl5pPr>
          </a:lstStyle>
          <a:p>
            <a:r>
              <a:rPr lang="en-US" dirty="0"/>
              <a:t>Click to add Section Title – Arial Regular, 16 Point</a:t>
            </a:r>
          </a:p>
        </p:txBody>
      </p:sp>
      <p:sp>
        <p:nvSpPr>
          <p:cNvPr id="3" name="Content Placeholder 2"/>
          <p:cNvSpPr>
            <a:spLocks noGrp="1"/>
          </p:cNvSpPr>
          <p:nvPr>
            <p:ph sz="quarter" idx="30" hasCustomPrompt="1"/>
          </p:nvPr>
        </p:nvSpPr>
        <p:spPr>
          <a:xfrm>
            <a:off x="0" y="1481328"/>
            <a:ext cx="5029200" cy="2907792"/>
          </a:xfrm>
          <a:prstGeom prst="rect">
            <a:avLst/>
          </a:prstGeom>
        </p:spPr>
        <p:txBody>
          <a:bodyPr/>
          <a:lstStyle>
            <a:lvl1pPr>
              <a:defRPr b="0"/>
            </a:lvl1pPr>
          </a:lstStyle>
          <a:p>
            <a:pPr lvl="0"/>
            <a:r>
              <a:rPr lang="en-US" dirty="0"/>
              <a:t>Select icon below to insert object</a:t>
            </a:r>
          </a:p>
        </p:txBody>
      </p:sp>
      <p:sp>
        <p:nvSpPr>
          <p:cNvPr id="15" name="Content Placeholder 2"/>
          <p:cNvSpPr>
            <a:spLocks noGrp="1"/>
          </p:cNvSpPr>
          <p:nvPr>
            <p:ph sz="quarter" idx="31" hasCustomPrompt="1"/>
          </p:nvPr>
        </p:nvSpPr>
        <p:spPr>
          <a:xfrm>
            <a:off x="5029200" y="1481328"/>
            <a:ext cx="5029200" cy="2907792"/>
          </a:xfrm>
          <a:prstGeom prst="rect">
            <a:avLst/>
          </a:prstGeom>
        </p:spPr>
        <p:txBody>
          <a:bodyPr/>
          <a:lstStyle>
            <a:lvl1pPr>
              <a:defRPr b="0"/>
            </a:lvl1pPr>
          </a:lstStyle>
          <a:p>
            <a:pPr lvl="0"/>
            <a:r>
              <a:rPr lang="en-US" dirty="0"/>
              <a:t>Select icon below to insert object</a:t>
            </a:r>
          </a:p>
        </p:txBody>
      </p:sp>
      <p:sp>
        <p:nvSpPr>
          <p:cNvPr id="16" name="Text Placeholder 6">
            <a:extLst>
              <a:ext uri="{FF2B5EF4-FFF2-40B4-BE49-F238E27FC236}">
                <a16:creationId xmlns:a16="http://schemas.microsoft.com/office/drawing/2014/main" id="{471AC7DD-5F05-154C-B812-4981499E1E03}"/>
              </a:ext>
            </a:extLst>
          </p:cNvPr>
          <p:cNvSpPr>
            <a:spLocks noGrp="1"/>
          </p:cNvSpPr>
          <p:nvPr>
            <p:ph type="body" sz="quarter" idx="32" hasCustomPrompt="1"/>
          </p:nvPr>
        </p:nvSpPr>
        <p:spPr>
          <a:xfrm>
            <a:off x="5342604" y="4991102"/>
            <a:ext cx="4402394" cy="1612053"/>
          </a:xfrm>
          <a:prstGeom prst="rect">
            <a:avLst/>
          </a:prstGeom>
        </p:spPr>
        <p:txBody>
          <a:bodyPr lIns="0" tIns="0" rIns="0" bIns="0"/>
          <a:lstStyle>
            <a:lvl1pPr marL="37719" indent="0">
              <a:lnSpc>
                <a:spcPct val="100000"/>
              </a:lnSpc>
              <a:spcBef>
                <a:spcPts val="250"/>
              </a:spcBef>
              <a:spcAft>
                <a:spcPts val="250"/>
              </a:spcAft>
              <a:buClr>
                <a:srgbClr val="26BCD7"/>
              </a:buClr>
              <a:buSzPct val="135000"/>
              <a:buFont typeface="Wingdings" pitchFamily="2" charset="2"/>
              <a:buNone/>
              <a:defRPr sz="1400" b="0">
                <a:latin typeface="Arial" panose="020B0604020202020204" pitchFamily="34" charset="0"/>
                <a:cs typeface="Arial" panose="020B0604020202020204" pitchFamily="34" charset="0"/>
              </a:defRPr>
            </a:lvl1pPr>
            <a:lvl2pPr marL="365760" marR="0" indent="-188595" algn="l" defTabSz="914400" rtl="0" eaLnBrk="1" fontAlgn="auto" latinLnBrk="0" hangingPunct="1">
              <a:lnSpc>
                <a:spcPct val="100000"/>
              </a:lnSpc>
              <a:spcBef>
                <a:spcPts val="250"/>
              </a:spcBef>
              <a:spcAft>
                <a:spcPts val="250"/>
              </a:spcAft>
              <a:buClr>
                <a:srgbClr val="26BCD7"/>
              </a:buClr>
              <a:buSzPct val="135000"/>
              <a:buFont typeface="Wingdings" pitchFamily="2" charset="2"/>
              <a:buChar char="§"/>
              <a:tabLst/>
              <a:defRPr sz="1200">
                <a:latin typeface="Arial" panose="020B0604020202020204" pitchFamily="34" charset="0"/>
                <a:cs typeface="Arial" panose="020B0604020202020204" pitchFamily="34" charset="0"/>
              </a:defRPr>
            </a:lvl2pPr>
            <a:lvl3pPr marL="731520" marR="0" indent="-188595" algn="l" defTabSz="914400" rtl="0" eaLnBrk="1" fontAlgn="auto" latinLnBrk="0" hangingPunct="1">
              <a:lnSpc>
                <a:spcPct val="100000"/>
              </a:lnSpc>
              <a:spcBef>
                <a:spcPts val="250"/>
              </a:spcBef>
              <a:spcAft>
                <a:spcPts val="250"/>
              </a:spcAft>
              <a:buClr>
                <a:srgbClr val="5F6062"/>
              </a:buClr>
              <a:buSzPct val="100000"/>
              <a:buFont typeface="System Font Regular"/>
              <a:buChar char="–"/>
              <a:tabLst/>
              <a:defRPr sz="1200">
                <a:latin typeface="Arial" panose="020B0604020202020204" pitchFamily="34" charset="0"/>
                <a:cs typeface="Arial" panose="020B0604020202020204" pitchFamily="34" charset="0"/>
              </a:defRPr>
            </a:lvl3pPr>
            <a:lvl4pPr marL="1097280" marR="0" indent="-188595" algn="l" defTabSz="914400" rtl="0" eaLnBrk="1" fontAlgn="auto" latinLnBrk="0" hangingPunct="1">
              <a:lnSpc>
                <a:spcPct val="100000"/>
              </a:lnSpc>
              <a:spcBef>
                <a:spcPts val="250"/>
              </a:spcBef>
              <a:spcAft>
                <a:spcPts val="250"/>
              </a:spcAft>
              <a:buClr>
                <a:srgbClr val="26BCD7"/>
              </a:buClr>
              <a:buSzPct val="90000"/>
              <a:buFont typeface="System Font Regular"/>
              <a:buChar char="□"/>
              <a:tabLst/>
              <a:defRPr sz="1200">
                <a:latin typeface="Arial" panose="020B0604020202020204" pitchFamily="34" charset="0"/>
                <a:cs typeface="Arial" panose="020B0604020202020204" pitchFamily="34" charset="0"/>
              </a:defRPr>
            </a:lvl4pPr>
            <a:lvl5pPr marL="1463040" marR="0" indent="-188595" algn="l" defTabSz="914400" rtl="0" eaLnBrk="1" fontAlgn="auto" latinLnBrk="0" hangingPunct="1">
              <a:lnSpc>
                <a:spcPct val="100000"/>
              </a:lnSpc>
              <a:spcBef>
                <a:spcPts val="250"/>
              </a:spcBef>
              <a:spcAft>
                <a:spcPts val="250"/>
              </a:spcAft>
              <a:buClr>
                <a:srgbClr val="5F6062"/>
              </a:buClr>
              <a:buSzPct val="100000"/>
              <a:buFont typeface="System Font Regular"/>
              <a:buChar char="–"/>
              <a:tabLst/>
              <a:defRPr sz="1200">
                <a:latin typeface="Arial" panose="020B0604020202020204" pitchFamily="34" charset="0"/>
                <a:cs typeface="Arial" panose="020B0604020202020204" pitchFamily="34" charset="0"/>
              </a:defRPr>
            </a:lvl5pPr>
            <a:lvl6pPr marL="1828800" marR="0" indent="-188595" algn="l" defTabSz="914400" rtl="0" eaLnBrk="1" fontAlgn="auto" latinLnBrk="0" hangingPunct="1">
              <a:lnSpc>
                <a:spcPct val="100000"/>
              </a:lnSpc>
              <a:spcBef>
                <a:spcPts val="250"/>
              </a:spcBef>
              <a:spcAft>
                <a:spcPts val="250"/>
              </a:spcAft>
              <a:buClr>
                <a:srgbClr val="26BCD7"/>
              </a:buClr>
              <a:buSzPct val="90000"/>
              <a:buFont typeface="System Font Regular"/>
              <a:buChar char="□"/>
              <a:tabLst/>
              <a:defRPr sz="1200" b="0" i="0">
                <a:latin typeface="Arial" panose="020B0604020202020204" pitchFamily="34" charset="0"/>
                <a:cs typeface="Arial" panose="020B0604020202020204" pitchFamily="34" charset="0"/>
              </a:defRPr>
            </a:lvl6pPr>
          </a:lstStyle>
          <a:p>
            <a:pPr lvl="0"/>
            <a:r>
              <a:rPr lang="en-US" dirty="0"/>
              <a:t>Click to add text</a:t>
            </a:r>
          </a:p>
          <a:p>
            <a:pPr lvl="1"/>
            <a:r>
              <a:rPr lang="en-US" dirty="0"/>
              <a:t>First level</a:t>
            </a:r>
          </a:p>
          <a:p>
            <a:pPr lvl="2"/>
            <a:r>
              <a:rPr lang="en-US" dirty="0"/>
              <a:t>Second level</a:t>
            </a:r>
          </a:p>
          <a:p>
            <a:pPr lvl="3"/>
            <a:r>
              <a:rPr lang="en-US" dirty="0"/>
              <a:t>Third level</a:t>
            </a:r>
          </a:p>
          <a:p>
            <a:pPr lvl="4"/>
            <a:r>
              <a:rPr lang="en-US" dirty="0"/>
              <a:t>Fourth level</a:t>
            </a:r>
          </a:p>
          <a:p>
            <a:pPr lvl="5"/>
            <a:r>
              <a:rPr lang="en-US" dirty="0"/>
              <a:t>Fifth level</a:t>
            </a:r>
          </a:p>
        </p:txBody>
      </p:sp>
    </p:spTree>
    <p:extLst>
      <p:ext uri="{BB962C8B-B14F-4D97-AF65-F5344CB8AC3E}">
        <p14:creationId xmlns:p14="http://schemas.microsoft.com/office/powerpoint/2010/main" val="2885522295"/>
      </p:ext>
    </p:extLst>
  </p:cSld>
  <p:clrMapOvr>
    <a:masterClrMapping/>
  </p:clrMapOvr>
  <p:extLst>
    <p:ext uri="{DCECCB84-F9BA-43D5-87BE-67443E8EF086}">
      <p15:sldGuideLst xmlns:p15="http://schemas.microsoft.com/office/powerpoint/2012/main">
        <p15:guide id="1" orient="horz" pos="2448" userDrawn="1">
          <p15:clr>
            <a:srgbClr val="FBAE40"/>
          </p15:clr>
        </p15:guide>
        <p15:guide id="2" pos="3168"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act_On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3546B15-0E13-7947-8FE1-FBBDF2D958E3}"/>
              </a:ext>
            </a:extLst>
          </p:cNvPr>
          <p:cNvSpPr>
            <a:spLocks noGrp="1"/>
          </p:cNvSpPr>
          <p:nvPr>
            <p:ph type="title" hasCustomPrompt="1"/>
          </p:nvPr>
        </p:nvSpPr>
        <p:spPr>
          <a:xfrm>
            <a:off x="373414" y="439002"/>
            <a:ext cx="9311573" cy="1038948"/>
          </a:xfrm>
          <a:prstGeom prst="rect">
            <a:avLst/>
          </a:prstGeom>
        </p:spPr>
        <p:txBody>
          <a:bodyPr lIns="0" rIns="0"/>
          <a:lstStyle>
            <a:lvl1pPr algn="ctr">
              <a:defRPr sz="5400" cap="all" baseline="0">
                <a:solidFill>
                  <a:schemeClr val="bg1"/>
                </a:solidFill>
              </a:defRPr>
            </a:lvl1pPr>
          </a:lstStyle>
          <a:p>
            <a:r>
              <a:rPr lang="en-US" dirty="0"/>
              <a:t>Click to add Title</a:t>
            </a:r>
          </a:p>
        </p:txBody>
      </p:sp>
      <p:sp>
        <p:nvSpPr>
          <p:cNvPr id="24" name="Slide Number Placeholder 23">
            <a:extLst>
              <a:ext uri="{FF2B5EF4-FFF2-40B4-BE49-F238E27FC236}">
                <a16:creationId xmlns:a16="http://schemas.microsoft.com/office/drawing/2014/main" id="{9BFD0CA2-9A89-CB4B-92BA-B13BF1333BBF}"/>
              </a:ext>
            </a:extLst>
          </p:cNvPr>
          <p:cNvSpPr>
            <a:spLocks noGrp="1"/>
          </p:cNvSpPr>
          <p:nvPr>
            <p:ph type="sldNum" sz="quarter" idx="11"/>
          </p:nvPr>
        </p:nvSpPr>
        <p:spPr/>
        <p:txBody>
          <a:bodyPr/>
          <a:lstStyle/>
          <a:p>
            <a:fld id="{9AA6D16A-0A68-8445-85DB-A0BE8CCB51C7}" type="slidenum">
              <a:rPr lang="en-US" smtClean="0"/>
              <a:pPr/>
              <a:t>‹#›</a:t>
            </a:fld>
            <a:endParaRPr lang="en-US" dirty="0"/>
          </a:p>
        </p:txBody>
      </p:sp>
      <p:sp>
        <p:nvSpPr>
          <p:cNvPr id="5" name="Picture Placeholder 2"/>
          <p:cNvSpPr>
            <a:spLocks noGrp="1"/>
          </p:cNvSpPr>
          <p:nvPr>
            <p:ph type="pic" sz="quarter" idx="12"/>
          </p:nvPr>
        </p:nvSpPr>
        <p:spPr>
          <a:xfrm>
            <a:off x="3998324" y="2065184"/>
            <a:ext cx="2103120" cy="2103120"/>
          </a:xfrm>
          <a:prstGeom prst="ellipse">
            <a:avLst/>
          </a:prstGeom>
          <a:ln w="12700">
            <a:solidFill>
              <a:schemeClr val="bg1">
                <a:lumMod val="85000"/>
              </a:schemeClr>
            </a:solidFill>
          </a:ln>
        </p:spPr>
        <p:txBody>
          <a:bodyPr/>
          <a:lstStyle>
            <a:lvl1pPr algn="ctr">
              <a:defRPr/>
            </a:lvl1pPr>
          </a:lstStyle>
          <a:p>
            <a:r>
              <a:rPr lang="en-US"/>
              <a:t>Click icon to add picture</a:t>
            </a:r>
          </a:p>
        </p:txBody>
      </p:sp>
      <p:grpSp>
        <p:nvGrpSpPr>
          <p:cNvPr id="11" name="Group 10"/>
          <p:cNvGrpSpPr/>
          <p:nvPr userDrawn="1"/>
        </p:nvGrpSpPr>
        <p:grpSpPr>
          <a:xfrm>
            <a:off x="3806793" y="4268784"/>
            <a:ext cx="2471866" cy="2192306"/>
            <a:chOff x="3507517" y="3897137"/>
            <a:chExt cx="2471866" cy="2192306"/>
          </a:xfrm>
        </p:grpSpPr>
        <p:sp>
          <p:nvSpPr>
            <p:cNvPr id="12" name="Shape 458">
              <a:extLst>
                <a:ext uri="{FF2B5EF4-FFF2-40B4-BE49-F238E27FC236}">
                  <a16:creationId xmlns:a16="http://schemas.microsoft.com/office/drawing/2014/main" id="{9A1F2DA2-ABB9-B64D-B233-D0A5F3F57658}"/>
                </a:ext>
              </a:extLst>
            </p:cNvPr>
            <p:cNvSpPr/>
            <p:nvPr userDrawn="1"/>
          </p:nvSpPr>
          <p:spPr>
            <a:xfrm>
              <a:off x="3507518" y="3897137"/>
              <a:ext cx="2471865" cy="6868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oAutofit/>
            </a:bodyPr>
            <a:lstStyle>
              <a:lvl1pPr>
                <a:defRPr sz="3000" b="1"/>
              </a:lvl1pPr>
            </a:lstStyle>
            <a:p>
              <a:pPr algn="ctr">
                <a:spcAft>
                  <a:spcPts val="200"/>
                </a:spcAft>
              </a:pPr>
              <a:r>
                <a:rPr lang="en-US" sz="1400" dirty="0">
                  <a:solidFill>
                    <a:srgbClr val="26BCD7"/>
                  </a:solidFill>
                  <a:latin typeface="Arial" panose="020B0604020202020204" pitchFamily="34" charset="0"/>
                  <a:cs typeface="Arial" panose="020B0604020202020204" pitchFamily="34" charset="0"/>
                </a:rPr>
                <a:t>Scott Manning</a:t>
              </a:r>
            </a:p>
            <a:p>
              <a:pPr lvl="0" algn="ctr">
                <a:spcAft>
                  <a:spcPts val="200"/>
                </a:spcAft>
              </a:pPr>
              <a:r>
                <a:rPr lang="en-US" sz="1200" b="0" dirty="0">
                  <a:solidFill>
                    <a:srgbClr val="5F6062"/>
                  </a:solidFill>
                  <a:latin typeface="Arial" panose="020B0604020202020204" pitchFamily="34" charset="0"/>
                  <a:cs typeface="Arial" panose="020B0604020202020204" pitchFamily="34" charset="0"/>
                </a:rPr>
                <a:t>Partner and Corporate &amp; Shared Services Practice</a:t>
              </a:r>
              <a:r>
                <a:rPr lang="en-US" sz="1200" b="0" baseline="0" dirty="0">
                  <a:solidFill>
                    <a:srgbClr val="5F6062"/>
                  </a:solidFill>
                  <a:latin typeface="Arial" panose="020B0604020202020204" pitchFamily="34" charset="0"/>
                  <a:cs typeface="Arial" panose="020B0604020202020204" pitchFamily="34" charset="0"/>
                </a:rPr>
                <a:t> Leader</a:t>
              </a:r>
              <a:endParaRPr lang="en-US" sz="1200" b="0" dirty="0">
                <a:solidFill>
                  <a:srgbClr val="5F6062"/>
                </a:solidFill>
                <a:latin typeface="Arial" panose="020B0604020202020204" pitchFamily="34" charset="0"/>
                <a:cs typeface="Arial" panose="020B0604020202020204" pitchFamily="34" charset="0"/>
              </a:endParaRPr>
            </a:p>
          </p:txBody>
        </p:sp>
        <p:cxnSp>
          <p:nvCxnSpPr>
            <p:cNvPr id="13" name="Straight Connector 12">
              <a:extLst>
                <a:ext uri="{FF2B5EF4-FFF2-40B4-BE49-F238E27FC236}">
                  <a16:creationId xmlns:a16="http://schemas.microsoft.com/office/drawing/2014/main" id="{004F2E0C-9EAB-BD49-BB72-0C68B33EDBFB}"/>
                </a:ext>
              </a:extLst>
            </p:cNvPr>
            <p:cNvCxnSpPr>
              <a:cxnSpLocks/>
            </p:cNvCxnSpPr>
            <p:nvPr userDrawn="1"/>
          </p:nvCxnSpPr>
          <p:spPr>
            <a:xfrm>
              <a:off x="3691890" y="4533179"/>
              <a:ext cx="2103120" cy="0"/>
            </a:xfrm>
            <a:prstGeom prst="line">
              <a:avLst/>
            </a:prstGeom>
            <a:ln>
              <a:solidFill>
                <a:srgbClr val="26BCD7"/>
              </a:solidFill>
            </a:ln>
          </p:spPr>
          <p:style>
            <a:lnRef idx="1">
              <a:schemeClr val="accent1"/>
            </a:lnRef>
            <a:fillRef idx="0">
              <a:schemeClr val="accent1"/>
            </a:fillRef>
            <a:effectRef idx="0">
              <a:schemeClr val="accent1"/>
            </a:effectRef>
            <a:fontRef idx="minor">
              <a:schemeClr val="tx1"/>
            </a:fontRef>
          </p:style>
        </p:cxnSp>
        <p:sp>
          <p:nvSpPr>
            <p:cNvPr id="14" name="Shape 458">
              <a:extLst>
                <a:ext uri="{FF2B5EF4-FFF2-40B4-BE49-F238E27FC236}">
                  <a16:creationId xmlns:a16="http://schemas.microsoft.com/office/drawing/2014/main" id="{C00C926C-D077-3F4C-A4D4-01981700EC1C}"/>
                </a:ext>
              </a:extLst>
            </p:cNvPr>
            <p:cNvSpPr/>
            <p:nvPr userDrawn="1"/>
          </p:nvSpPr>
          <p:spPr>
            <a:xfrm>
              <a:off x="3507517" y="4654896"/>
              <a:ext cx="2471865" cy="143454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chorCtr="1">
              <a:noAutofit/>
            </a:bodyPr>
            <a:lstStyle>
              <a:lvl1pPr>
                <a:defRPr sz="3000" b="1"/>
              </a:lvl1pPr>
            </a:lstStyle>
            <a:p>
              <a:pPr algn="ctr">
                <a:spcAft>
                  <a:spcPts val="300"/>
                </a:spcAft>
              </a:pPr>
              <a:r>
                <a:rPr lang="en-US" sz="1000" dirty="0">
                  <a:solidFill>
                    <a:srgbClr val="5F6062"/>
                  </a:solidFill>
                  <a:latin typeface="Arial" panose="020B0604020202020204" pitchFamily="34" charset="0"/>
                  <a:cs typeface="Arial" panose="020B0604020202020204" pitchFamily="34" charset="0"/>
                </a:rPr>
                <a:t>ScottMadden, Inc.</a:t>
              </a:r>
            </a:p>
            <a:p>
              <a:pPr algn="ctr">
                <a:spcAft>
                  <a:spcPts val="300"/>
                </a:spcAft>
              </a:pPr>
              <a:r>
                <a:rPr lang="en-US" sz="1000" b="0" dirty="0">
                  <a:solidFill>
                    <a:srgbClr val="5F6062"/>
                  </a:solidFill>
                  <a:latin typeface="Arial" panose="020B0604020202020204" pitchFamily="34" charset="0"/>
                  <a:cs typeface="Arial" panose="020B0604020202020204" pitchFamily="34" charset="0"/>
                </a:rPr>
                <a:t>3565 Piedmont Road, NE</a:t>
              </a:r>
            </a:p>
            <a:p>
              <a:pPr algn="ctr">
                <a:spcAft>
                  <a:spcPts val="300"/>
                </a:spcAft>
              </a:pPr>
              <a:r>
                <a:rPr lang="en-US" sz="1000" b="0" dirty="0">
                  <a:solidFill>
                    <a:srgbClr val="5F6062"/>
                  </a:solidFill>
                  <a:latin typeface="Arial" panose="020B0604020202020204" pitchFamily="34" charset="0"/>
                  <a:cs typeface="Arial" panose="020B0604020202020204" pitchFamily="34" charset="0"/>
                </a:rPr>
                <a:t>Building 4,</a:t>
              </a:r>
              <a:r>
                <a:rPr lang="en-US" sz="1000" b="0" baseline="0" dirty="0">
                  <a:solidFill>
                    <a:srgbClr val="5F6062"/>
                  </a:solidFill>
                  <a:latin typeface="Arial" panose="020B0604020202020204" pitchFamily="34" charset="0"/>
                  <a:cs typeface="Arial" panose="020B0604020202020204" pitchFamily="34" charset="0"/>
                </a:rPr>
                <a:t> Suite 500</a:t>
              </a:r>
              <a:endParaRPr lang="en-US" sz="1000" b="0" dirty="0">
                <a:solidFill>
                  <a:srgbClr val="5F6062"/>
                </a:solidFill>
                <a:latin typeface="Arial" panose="020B0604020202020204" pitchFamily="34" charset="0"/>
                <a:cs typeface="Arial" panose="020B0604020202020204" pitchFamily="34" charset="0"/>
              </a:endParaRPr>
            </a:p>
            <a:p>
              <a:pPr algn="ctr">
                <a:spcAft>
                  <a:spcPts val="300"/>
                </a:spcAft>
              </a:pPr>
              <a:r>
                <a:rPr lang="en-US" sz="1000" b="0" dirty="0">
                  <a:solidFill>
                    <a:srgbClr val="5F6062"/>
                  </a:solidFill>
                  <a:latin typeface="Arial" panose="020B0604020202020204" pitchFamily="34" charset="0"/>
                  <a:cs typeface="Arial" panose="020B0604020202020204" pitchFamily="34" charset="0"/>
                </a:rPr>
                <a:t>Atlanta, GA 30305</a:t>
              </a:r>
            </a:p>
            <a:p>
              <a:pPr algn="ctr">
                <a:spcAft>
                  <a:spcPts val="300"/>
                </a:spcAft>
              </a:pPr>
              <a:r>
                <a:rPr lang="en-US" sz="1000" dirty="0">
                  <a:solidFill>
                    <a:srgbClr val="5F6062"/>
                  </a:solidFill>
                  <a:latin typeface="Arial" panose="020B0604020202020204" pitchFamily="34" charset="0"/>
                  <a:cs typeface="Arial" panose="020B0604020202020204" pitchFamily="34" charset="0"/>
                </a:rPr>
                <a:t>sbmanning@scottmadden.com</a:t>
              </a:r>
            </a:p>
            <a:p>
              <a:pPr algn="ctr">
                <a:spcAft>
                  <a:spcPts val="300"/>
                </a:spcAft>
              </a:pPr>
              <a:r>
                <a:rPr lang="en-US" sz="1000" dirty="0">
                  <a:solidFill>
                    <a:srgbClr val="26BCD7"/>
                  </a:solidFill>
                  <a:latin typeface="Arial" panose="020B0604020202020204" pitchFamily="34" charset="0"/>
                  <a:cs typeface="Arial" panose="020B0604020202020204" pitchFamily="34" charset="0"/>
                </a:rPr>
                <a:t>O: </a:t>
              </a:r>
              <a:r>
                <a:rPr lang="en-US" sz="1000" b="0" dirty="0">
                  <a:solidFill>
                    <a:srgbClr val="5F6062"/>
                  </a:solidFill>
                  <a:latin typeface="Arial" panose="020B0604020202020204" pitchFamily="34" charset="0"/>
                  <a:cs typeface="Arial" panose="020B0604020202020204" pitchFamily="34" charset="0"/>
                </a:rPr>
                <a:t>404-814-0020</a:t>
              </a:r>
            </a:p>
            <a:p>
              <a:pPr algn="ctr">
                <a:spcAft>
                  <a:spcPts val="300"/>
                </a:spcAft>
              </a:pPr>
              <a:r>
                <a:rPr lang="en-US" sz="1000" dirty="0">
                  <a:solidFill>
                    <a:srgbClr val="26BCD7"/>
                  </a:solidFill>
                  <a:latin typeface="Arial" panose="020B0604020202020204" pitchFamily="34" charset="0"/>
                  <a:cs typeface="Arial" panose="020B0604020202020204" pitchFamily="34" charset="0"/>
                </a:rPr>
                <a:t>M: </a:t>
              </a:r>
              <a:r>
                <a:rPr lang="en-US" sz="1000" b="0" dirty="0">
                  <a:solidFill>
                    <a:srgbClr val="5F6062"/>
                  </a:solidFill>
                  <a:latin typeface="Arial" panose="020B0604020202020204" pitchFamily="34" charset="0"/>
                  <a:cs typeface="Arial" panose="020B0604020202020204" pitchFamily="34" charset="0"/>
                </a:rPr>
                <a:t>404-456-1176</a:t>
              </a:r>
            </a:p>
          </p:txBody>
        </p:sp>
      </p:grpSp>
    </p:spTree>
    <p:extLst>
      <p:ext uri="{BB962C8B-B14F-4D97-AF65-F5344CB8AC3E}">
        <p14:creationId xmlns:p14="http://schemas.microsoft.com/office/powerpoint/2010/main" val="110849085"/>
      </p:ext>
    </p:extLst>
  </p:cSld>
  <p:clrMapOvr>
    <a:masterClrMapping/>
  </p:clrMapOvr>
  <p:extLst>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act_Tw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3546B15-0E13-7947-8FE1-FBBDF2D958E3}"/>
              </a:ext>
            </a:extLst>
          </p:cNvPr>
          <p:cNvSpPr>
            <a:spLocks noGrp="1"/>
          </p:cNvSpPr>
          <p:nvPr>
            <p:ph type="title" hasCustomPrompt="1"/>
          </p:nvPr>
        </p:nvSpPr>
        <p:spPr>
          <a:xfrm>
            <a:off x="373414" y="439002"/>
            <a:ext cx="9311573" cy="1038948"/>
          </a:xfrm>
          <a:prstGeom prst="rect">
            <a:avLst/>
          </a:prstGeom>
        </p:spPr>
        <p:txBody>
          <a:bodyPr lIns="0" rIns="0"/>
          <a:lstStyle>
            <a:lvl1pPr algn="ctr">
              <a:defRPr sz="5400" cap="all" baseline="0">
                <a:solidFill>
                  <a:schemeClr val="bg1"/>
                </a:solidFill>
              </a:defRPr>
            </a:lvl1pPr>
          </a:lstStyle>
          <a:p>
            <a:r>
              <a:rPr lang="en-US" dirty="0"/>
              <a:t>Contact us</a:t>
            </a:r>
          </a:p>
        </p:txBody>
      </p:sp>
      <p:sp>
        <p:nvSpPr>
          <p:cNvPr id="24" name="Slide Number Placeholder 23">
            <a:extLst>
              <a:ext uri="{FF2B5EF4-FFF2-40B4-BE49-F238E27FC236}">
                <a16:creationId xmlns:a16="http://schemas.microsoft.com/office/drawing/2014/main" id="{9BFD0CA2-9A89-CB4B-92BA-B13BF1333BBF}"/>
              </a:ext>
            </a:extLst>
          </p:cNvPr>
          <p:cNvSpPr>
            <a:spLocks noGrp="1"/>
          </p:cNvSpPr>
          <p:nvPr>
            <p:ph type="sldNum" sz="quarter" idx="11"/>
          </p:nvPr>
        </p:nvSpPr>
        <p:spPr/>
        <p:txBody>
          <a:bodyPr/>
          <a:lstStyle/>
          <a:p>
            <a:fld id="{9AA6D16A-0A68-8445-85DB-A0BE8CCB51C7}" type="slidenum">
              <a:rPr lang="en-US" smtClean="0"/>
              <a:pPr/>
              <a:t>‹#›</a:t>
            </a:fld>
            <a:endParaRPr lang="en-US" dirty="0"/>
          </a:p>
        </p:txBody>
      </p:sp>
      <p:sp>
        <p:nvSpPr>
          <p:cNvPr id="4" name="Picture Placeholder 2"/>
          <p:cNvSpPr>
            <a:spLocks noGrp="1"/>
          </p:cNvSpPr>
          <p:nvPr>
            <p:ph type="pic" sz="quarter" idx="10"/>
          </p:nvPr>
        </p:nvSpPr>
        <p:spPr>
          <a:xfrm>
            <a:off x="2640330" y="2065184"/>
            <a:ext cx="2103120" cy="2103120"/>
          </a:xfrm>
          <a:prstGeom prst="ellipse">
            <a:avLst/>
          </a:prstGeom>
          <a:ln w="12700">
            <a:solidFill>
              <a:schemeClr val="bg1">
                <a:lumMod val="85000"/>
              </a:schemeClr>
            </a:solidFill>
          </a:ln>
        </p:spPr>
        <p:txBody>
          <a:bodyPr/>
          <a:lstStyle>
            <a:lvl1pPr algn="ctr">
              <a:defRPr/>
            </a:lvl1pPr>
          </a:lstStyle>
          <a:p>
            <a:r>
              <a:rPr lang="en-US" dirty="0"/>
              <a:t>Click icon to add picture</a:t>
            </a:r>
          </a:p>
        </p:txBody>
      </p:sp>
      <p:sp>
        <p:nvSpPr>
          <p:cNvPr id="5" name="Picture Placeholder 2"/>
          <p:cNvSpPr>
            <a:spLocks noGrp="1"/>
          </p:cNvSpPr>
          <p:nvPr>
            <p:ph type="pic" sz="quarter" idx="12"/>
          </p:nvPr>
        </p:nvSpPr>
        <p:spPr>
          <a:xfrm>
            <a:off x="5296567" y="2065184"/>
            <a:ext cx="2103120" cy="2103120"/>
          </a:xfrm>
          <a:prstGeom prst="ellipse">
            <a:avLst/>
          </a:prstGeom>
          <a:ln w="12700">
            <a:solidFill>
              <a:schemeClr val="bg1">
                <a:lumMod val="85000"/>
              </a:schemeClr>
            </a:solidFill>
          </a:ln>
        </p:spPr>
        <p:txBody>
          <a:bodyPr/>
          <a:lstStyle>
            <a:lvl1pPr algn="ctr">
              <a:defRPr/>
            </a:lvl1pPr>
          </a:lstStyle>
          <a:p>
            <a:r>
              <a:rPr lang="en-US"/>
              <a:t>Click icon to add picture</a:t>
            </a:r>
          </a:p>
        </p:txBody>
      </p:sp>
      <p:grpSp>
        <p:nvGrpSpPr>
          <p:cNvPr id="6" name="Group 5"/>
          <p:cNvGrpSpPr/>
          <p:nvPr userDrawn="1"/>
        </p:nvGrpSpPr>
        <p:grpSpPr>
          <a:xfrm>
            <a:off x="2426710" y="4268784"/>
            <a:ext cx="2471866" cy="2211434"/>
            <a:chOff x="3507517" y="3897137"/>
            <a:chExt cx="2471866" cy="1954838"/>
          </a:xfrm>
        </p:grpSpPr>
        <p:sp>
          <p:nvSpPr>
            <p:cNvPr id="8" name="Shape 458">
              <a:extLst>
                <a:ext uri="{FF2B5EF4-FFF2-40B4-BE49-F238E27FC236}">
                  <a16:creationId xmlns:a16="http://schemas.microsoft.com/office/drawing/2014/main" id="{9A1F2DA2-ABB9-B64D-B233-D0A5F3F57658}"/>
                </a:ext>
              </a:extLst>
            </p:cNvPr>
            <p:cNvSpPr/>
            <p:nvPr userDrawn="1"/>
          </p:nvSpPr>
          <p:spPr>
            <a:xfrm>
              <a:off x="3507518" y="3897137"/>
              <a:ext cx="2471865" cy="6868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oAutofit/>
            </a:bodyPr>
            <a:lstStyle>
              <a:lvl1pPr>
                <a:defRPr sz="3000" b="1"/>
              </a:lvl1pPr>
            </a:lstStyle>
            <a:p>
              <a:pPr algn="ctr">
                <a:spcAft>
                  <a:spcPts val="200"/>
                </a:spcAft>
              </a:pPr>
              <a:r>
                <a:rPr lang="en-US" sz="1400" dirty="0">
                  <a:solidFill>
                    <a:srgbClr val="26BCD7"/>
                  </a:solidFill>
                  <a:latin typeface="Arial" panose="020B0604020202020204" pitchFamily="34" charset="0"/>
                  <a:cs typeface="Arial" panose="020B0604020202020204" pitchFamily="34" charset="0"/>
                </a:rPr>
                <a:t>Brad DeMent</a:t>
              </a:r>
            </a:p>
            <a:p>
              <a:pPr lvl="0" algn="ctr">
                <a:spcAft>
                  <a:spcPts val="200"/>
                </a:spcAft>
              </a:pPr>
              <a:r>
                <a:rPr lang="en-US" sz="1200" b="0" dirty="0">
                  <a:solidFill>
                    <a:srgbClr val="5F6062"/>
                  </a:solidFill>
                  <a:latin typeface="Arial" panose="020B0604020202020204" pitchFamily="34" charset="0"/>
                  <a:cs typeface="Arial" panose="020B0604020202020204" pitchFamily="34" charset="0"/>
                </a:rPr>
                <a:t>Partner</a:t>
              </a:r>
            </a:p>
          </p:txBody>
        </p:sp>
        <p:cxnSp>
          <p:nvCxnSpPr>
            <p:cNvPr id="9" name="Straight Connector 8">
              <a:extLst>
                <a:ext uri="{FF2B5EF4-FFF2-40B4-BE49-F238E27FC236}">
                  <a16:creationId xmlns:a16="http://schemas.microsoft.com/office/drawing/2014/main" id="{004F2E0C-9EAB-BD49-BB72-0C68B33EDBFB}"/>
                </a:ext>
              </a:extLst>
            </p:cNvPr>
            <p:cNvCxnSpPr>
              <a:cxnSpLocks/>
            </p:cNvCxnSpPr>
            <p:nvPr userDrawn="1"/>
          </p:nvCxnSpPr>
          <p:spPr>
            <a:xfrm>
              <a:off x="3691890" y="4533179"/>
              <a:ext cx="2103120" cy="0"/>
            </a:xfrm>
            <a:prstGeom prst="line">
              <a:avLst/>
            </a:prstGeom>
            <a:ln>
              <a:solidFill>
                <a:srgbClr val="26BCD7"/>
              </a:solidFill>
            </a:ln>
          </p:spPr>
          <p:style>
            <a:lnRef idx="1">
              <a:schemeClr val="accent1"/>
            </a:lnRef>
            <a:fillRef idx="0">
              <a:schemeClr val="accent1"/>
            </a:fillRef>
            <a:effectRef idx="0">
              <a:schemeClr val="accent1"/>
            </a:effectRef>
            <a:fontRef idx="minor">
              <a:schemeClr val="tx1"/>
            </a:fontRef>
          </p:style>
        </p:cxnSp>
        <p:sp>
          <p:nvSpPr>
            <p:cNvPr id="10" name="Shape 458">
              <a:extLst>
                <a:ext uri="{FF2B5EF4-FFF2-40B4-BE49-F238E27FC236}">
                  <a16:creationId xmlns:a16="http://schemas.microsoft.com/office/drawing/2014/main" id="{C00C926C-D077-3F4C-A4D4-01981700EC1C}"/>
                </a:ext>
              </a:extLst>
            </p:cNvPr>
            <p:cNvSpPr/>
            <p:nvPr userDrawn="1"/>
          </p:nvSpPr>
          <p:spPr>
            <a:xfrm>
              <a:off x="3507517" y="4654896"/>
              <a:ext cx="2471865" cy="11970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chorCtr="1">
              <a:noAutofit/>
            </a:bodyPr>
            <a:lstStyle>
              <a:lvl1pPr>
                <a:defRPr sz="3000" b="1"/>
              </a:lvl1pPr>
            </a:lstStyle>
            <a:p>
              <a:pPr algn="ctr">
                <a:spcAft>
                  <a:spcPts val="300"/>
                </a:spcAft>
              </a:pPr>
              <a:r>
                <a:rPr lang="en-US" sz="1000" dirty="0">
                  <a:solidFill>
                    <a:srgbClr val="5F6062"/>
                  </a:solidFill>
                  <a:latin typeface="Arial" panose="020B0604020202020204" pitchFamily="34" charset="0"/>
                  <a:cs typeface="Arial" panose="020B0604020202020204" pitchFamily="34" charset="0"/>
                </a:rPr>
                <a:t>ScottMadden, Inc.</a:t>
              </a:r>
              <a:br>
                <a:rPr lang="en-US" sz="1000" b="0" dirty="0">
                  <a:solidFill>
                    <a:srgbClr val="5F6062"/>
                  </a:solidFill>
                  <a:latin typeface="Arial" panose="020B0604020202020204" pitchFamily="34" charset="0"/>
                  <a:cs typeface="Arial" panose="020B0604020202020204" pitchFamily="34" charset="0"/>
                </a:rPr>
              </a:br>
              <a:r>
                <a:rPr lang="en-US" sz="1000" b="0" dirty="0">
                  <a:solidFill>
                    <a:srgbClr val="5F6062"/>
                  </a:solidFill>
                  <a:latin typeface="Arial" panose="020B0604020202020204" pitchFamily="34" charset="0"/>
                  <a:cs typeface="Arial" panose="020B0604020202020204" pitchFamily="34" charset="0"/>
                </a:rPr>
                <a:t>3565 Piedmont Road, NE</a:t>
              </a:r>
            </a:p>
            <a:p>
              <a:pPr algn="ctr">
                <a:spcAft>
                  <a:spcPts val="300"/>
                </a:spcAft>
              </a:pPr>
              <a:r>
                <a:rPr lang="en-US" sz="1000" b="0" dirty="0">
                  <a:solidFill>
                    <a:srgbClr val="5F6062"/>
                  </a:solidFill>
                  <a:latin typeface="Arial" panose="020B0604020202020204" pitchFamily="34" charset="0"/>
                  <a:cs typeface="Arial" panose="020B0604020202020204" pitchFamily="34" charset="0"/>
                </a:rPr>
                <a:t>Building Four, Suite 500</a:t>
              </a:r>
            </a:p>
            <a:p>
              <a:pPr algn="ctr">
                <a:spcAft>
                  <a:spcPts val="300"/>
                </a:spcAft>
              </a:pPr>
              <a:r>
                <a:rPr lang="en-US" sz="1000" b="0" dirty="0">
                  <a:solidFill>
                    <a:srgbClr val="5F6062"/>
                  </a:solidFill>
                  <a:latin typeface="Arial" panose="020B0604020202020204" pitchFamily="34" charset="0"/>
                  <a:cs typeface="Arial" panose="020B0604020202020204" pitchFamily="34" charset="0"/>
                </a:rPr>
                <a:t>Atlanta, GA 30305</a:t>
              </a:r>
            </a:p>
            <a:p>
              <a:pPr algn="ctr">
                <a:spcAft>
                  <a:spcPts val="300"/>
                </a:spcAft>
              </a:pPr>
              <a:r>
                <a:rPr lang="en-US" sz="1000" dirty="0">
                  <a:solidFill>
                    <a:srgbClr val="5F6062"/>
                  </a:solidFill>
                  <a:latin typeface="Arial" panose="020B0604020202020204" pitchFamily="34" charset="0"/>
                  <a:cs typeface="Arial" panose="020B0604020202020204" pitchFamily="34" charset="0"/>
                </a:rPr>
                <a:t>bdement@scottmadden.com</a:t>
              </a:r>
            </a:p>
            <a:p>
              <a:pPr algn="ctr">
                <a:spcAft>
                  <a:spcPts val="300"/>
                </a:spcAft>
              </a:pPr>
              <a:r>
                <a:rPr lang="en-US" sz="1000" dirty="0">
                  <a:solidFill>
                    <a:srgbClr val="26BCD7"/>
                  </a:solidFill>
                  <a:latin typeface="Arial" panose="020B0604020202020204" pitchFamily="34" charset="0"/>
                  <a:cs typeface="Arial" panose="020B0604020202020204" pitchFamily="34" charset="0"/>
                </a:rPr>
                <a:t>O: </a:t>
              </a:r>
              <a:r>
                <a:rPr lang="en-US" sz="1000" b="0" dirty="0">
                  <a:solidFill>
                    <a:srgbClr val="5F6062"/>
                  </a:solidFill>
                  <a:latin typeface="Arial" panose="020B0604020202020204" pitchFamily="34" charset="0"/>
                  <a:cs typeface="Arial" panose="020B0604020202020204" pitchFamily="34" charset="0"/>
                </a:rPr>
                <a:t>678-702-8307</a:t>
              </a:r>
            </a:p>
            <a:p>
              <a:pPr algn="ctr">
                <a:spcAft>
                  <a:spcPts val="300"/>
                </a:spcAft>
              </a:pPr>
              <a:r>
                <a:rPr lang="en-US" sz="1000" dirty="0">
                  <a:solidFill>
                    <a:srgbClr val="26BCD7"/>
                  </a:solidFill>
                  <a:latin typeface="Arial" panose="020B0604020202020204" pitchFamily="34" charset="0"/>
                  <a:cs typeface="Arial" panose="020B0604020202020204" pitchFamily="34" charset="0"/>
                </a:rPr>
                <a:t>M: </a:t>
              </a:r>
              <a:r>
                <a:rPr lang="en-US" sz="1000" b="0" dirty="0">
                  <a:solidFill>
                    <a:srgbClr val="5F6062"/>
                  </a:solidFill>
                  <a:latin typeface="Arial" panose="020B0604020202020204" pitchFamily="34" charset="0"/>
                  <a:cs typeface="Arial" panose="020B0604020202020204" pitchFamily="34" charset="0"/>
                </a:rPr>
                <a:t>678-524-2496</a:t>
              </a:r>
            </a:p>
          </p:txBody>
        </p:sp>
      </p:grpSp>
      <p:grpSp>
        <p:nvGrpSpPr>
          <p:cNvPr id="11" name="Group 10"/>
          <p:cNvGrpSpPr/>
          <p:nvPr userDrawn="1"/>
        </p:nvGrpSpPr>
        <p:grpSpPr>
          <a:xfrm>
            <a:off x="5133187" y="4269753"/>
            <a:ext cx="2471866" cy="2211434"/>
            <a:chOff x="3507517" y="3897137"/>
            <a:chExt cx="2471866" cy="1954838"/>
          </a:xfrm>
        </p:grpSpPr>
        <p:sp>
          <p:nvSpPr>
            <p:cNvPr id="12" name="Shape 458">
              <a:extLst>
                <a:ext uri="{FF2B5EF4-FFF2-40B4-BE49-F238E27FC236}">
                  <a16:creationId xmlns:a16="http://schemas.microsoft.com/office/drawing/2014/main" id="{9A1F2DA2-ABB9-B64D-B233-D0A5F3F57658}"/>
                </a:ext>
              </a:extLst>
            </p:cNvPr>
            <p:cNvSpPr/>
            <p:nvPr userDrawn="1"/>
          </p:nvSpPr>
          <p:spPr>
            <a:xfrm>
              <a:off x="3507518" y="3897137"/>
              <a:ext cx="2471865" cy="6868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oAutofit/>
            </a:bodyPr>
            <a:lstStyle>
              <a:lvl1pPr>
                <a:defRPr sz="3000" b="1"/>
              </a:lvl1pPr>
            </a:lstStyle>
            <a:p>
              <a:pPr algn="ctr">
                <a:spcAft>
                  <a:spcPts val="200"/>
                </a:spcAft>
              </a:pPr>
              <a:r>
                <a:rPr lang="en-US" sz="1400" dirty="0">
                  <a:solidFill>
                    <a:srgbClr val="26BCD7"/>
                  </a:solidFill>
                  <a:latin typeface="Arial" panose="020B0604020202020204" pitchFamily="34" charset="0"/>
                  <a:cs typeface="Arial" panose="020B0604020202020204" pitchFamily="34" charset="0"/>
                </a:rPr>
                <a:t>Trey Robinson</a:t>
              </a:r>
            </a:p>
            <a:p>
              <a:pPr lvl="0" algn="ctr">
                <a:spcAft>
                  <a:spcPts val="200"/>
                </a:spcAft>
              </a:pPr>
              <a:r>
                <a:rPr lang="en-US" sz="1200" b="0" dirty="0">
                  <a:solidFill>
                    <a:srgbClr val="5F6062"/>
                  </a:solidFill>
                  <a:latin typeface="Arial" panose="020B0604020202020204" pitchFamily="34" charset="0"/>
                  <a:cs typeface="Arial" panose="020B0604020202020204" pitchFamily="34" charset="0"/>
                </a:rPr>
                <a:t>Partner</a:t>
              </a:r>
            </a:p>
          </p:txBody>
        </p:sp>
        <p:cxnSp>
          <p:nvCxnSpPr>
            <p:cNvPr id="13" name="Straight Connector 12">
              <a:extLst>
                <a:ext uri="{FF2B5EF4-FFF2-40B4-BE49-F238E27FC236}">
                  <a16:creationId xmlns:a16="http://schemas.microsoft.com/office/drawing/2014/main" id="{004F2E0C-9EAB-BD49-BB72-0C68B33EDBFB}"/>
                </a:ext>
              </a:extLst>
            </p:cNvPr>
            <p:cNvCxnSpPr>
              <a:cxnSpLocks/>
            </p:cNvCxnSpPr>
            <p:nvPr userDrawn="1"/>
          </p:nvCxnSpPr>
          <p:spPr>
            <a:xfrm>
              <a:off x="3691890" y="4533179"/>
              <a:ext cx="2103120" cy="0"/>
            </a:xfrm>
            <a:prstGeom prst="line">
              <a:avLst/>
            </a:prstGeom>
            <a:ln>
              <a:solidFill>
                <a:srgbClr val="26BCD7"/>
              </a:solidFill>
            </a:ln>
          </p:spPr>
          <p:style>
            <a:lnRef idx="1">
              <a:schemeClr val="accent1"/>
            </a:lnRef>
            <a:fillRef idx="0">
              <a:schemeClr val="accent1"/>
            </a:fillRef>
            <a:effectRef idx="0">
              <a:schemeClr val="accent1"/>
            </a:effectRef>
            <a:fontRef idx="minor">
              <a:schemeClr val="tx1"/>
            </a:fontRef>
          </p:style>
        </p:cxnSp>
        <p:sp>
          <p:nvSpPr>
            <p:cNvPr id="14" name="Shape 458">
              <a:extLst>
                <a:ext uri="{FF2B5EF4-FFF2-40B4-BE49-F238E27FC236}">
                  <a16:creationId xmlns:a16="http://schemas.microsoft.com/office/drawing/2014/main" id="{C00C926C-D077-3F4C-A4D4-01981700EC1C}"/>
                </a:ext>
              </a:extLst>
            </p:cNvPr>
            <p:cNvSpPr/>
            <p:nvPr userDrawn="1"/>
          </p:nvSpPr>
          <p:spPr>
            <a:xfrm>
              <a:off x="3507517" y="4654896"/>
              <a:ext cx="2471865" cy="11970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chorCtr="1">
              <a:noAutofit/>
            </a:bodyPr>
            <a:lstStyle>
              <a:lvl1pPr>
                <a:defRPr sz="3000" b="1"/>
              </a:lvl1pPr>
            </a:lstStyle>
            <a:p>
              <a:pPr algn="ctr">
                <a:spcAft>
                  <a:spcPts val="300"/>
                </a:spcAft>
              </a:pPr>
              <a:r>
                <a:rPr lang="en-US" sz="1000" dirty="0">
                  <a:solidFill>
                    <a:srgbClr val="5F6062"/>
                  </a:solidFill>
                  <a:latin typeface="Arial" panose="020B0604020202020204" pitchFamily="34" charset="0"/>
                  <a:cs typeface="Arial" panose="020B0604020202020204" pitchFamily="34" charset="0"/>
                </a:rPr>
                <a:t>ScottMadden, Inc.</a:t>
              </a:r>
              <a:br>
                <a:rPr lang="en-US" sz="1000" b="0" dirty="0">
                  <a:solidFill>
                    <a:srgbClr val="5F6062"/>
                  </a:solidFill>
                  <a:latin typeface="Arial" panose="020B0604020202020204" pitchFamily="34" charset="0"/>
                  <a:cs typeface="Arial" panose="020B0604020202020204" pitchFamily="34" charset="0"/>
                </a:rPr>
              </a:br>
              <a:r>
                <a:rPr lang="en-US" sz="1000" b="0" dirty="0">
                  <a:solidFill>
                    <a:srgbClr val="5F6062"/>
                  </a:solidFill>
                  <a:latin typeface="Arial" panose="020B0604020202020204" pitchFamily="34" charset="0"/>
                  <a:cs typeface="Arial" panose="020B0604020202020204" pitchFamily="34" charset="0"/>
                </a:rPr>
                <a:t>2626 Glenwood Avenue</a:t>
              </a:r>
            </a:p>
            <a:p>
              <a:pPr algn="ctr">
                <a:spcAft>
                  <a:spcPts val="300"/>
                </a:spcAft>
              </a:pPr>
              <a:r>
                <a:rPr lang="en-US" sz="1000" b="0" dirty="0">
                  <a:solidFill>
                    <a:srgbClr val="5F6062"/>
                  </a:solidFill>
                  <a:latin typeface="Arial" panose="020B0604020202020204" pitchFamily="34" charset="0"/>
                  <a:cs typeface="Arial" panose="020B0604020202020204" pitchFamily="34" charset="0"/>
                </a:rPr>
                <a:t>Suite 480</a:t>
              </a:r>
            </a:p>
            <a:p>
              <a:pPr algn="ctr">
                <a:spcAft>
                  <a:spcPts val="300"/>
                </a:spcAft>
              </a:pPr>
              <a:r>
                <a:rPr lang="en-US" sz="1000" b="0" dirty="0">
                  <a:solidFill>
                    <a:srgbClr val="5F6062"/>
                  </a:solidFill>
                  <a:latin typeface="Arial" panose="020B0604020202020204" pitchFamily="34" charset="0"/>
                  <a:cs typeface="Arial" panose="020B0604020202020204" pitchFamily="34" charset="0"/>
                </a:rPr>
                <a:t>Raleigh, NC 27608</a:t>
              </a:r>
            </a:p>
            <a:p>
              <a:pPr algn="ctr">
                <a:spcAft>
                  <a:spcPts val="300"/>
                </a:spcAft>
              </a:pPr>
              <a:r>
                <a:rPr lang="en-US" sz="1000" dirty="0">
                  <a:solidFill>
                    <a:srgbClr val="5F6062"/>
                  </a:solidFill>
                  <a:latin typeface="Arial" panose="020B0604020202020204" pitchFamily="34" charset="0"/>
                  <a:cs typeface="Arial" panose="020B0604020202020204" pitchFamily="34" charset="0"/>
                </a:rPr>
                <a:t>treyrobinson@scottmadden.com</a:t>
              </a:r>
            </a:p>
            <a:p>
              <a:pPr algn="ctr">
                <a:spcAft>
                  <a:spcPts val="300"/>
                </a:spcAft>
              </a:pPr>
              <a:r>
                <a:rPr lang="en-US" sz="1000" dirty="0">
                  <a:solidFill>
                    <a:srgbClr val="26BCD7"/>
                  </a:solidFill>
                  <a:latin typeface="Arial" panose="020B0604020202020204" pitchFamily="34" charset="0"/>
                  <a:cs typeface="Arial" panose="020B0604020202020204" pitchFamily="34" charset="0"/>
                </a:rPr>
                <a:t>O: </a:t>
              </a:r>
              <a:r>
                <a:rPr lang="en-US" sz="1000" b="0" dirty="0">
                  <a:solidFill>
                    <a:srgbClr val="5F6062"/>
                  </a:solidFill>
                  <a:latin typeface="Arial" panose="020B0604020202020204" pitchFamily="34" charset="0"/>
                  <a:cs typeface="Arial" panose="020B0604020202020204" pitchFamily="34" charset="0"/>
                </a:rPr>
                <a:t>919-714-7625</a:t>
              </a:r>
            </a:p>
            <a:p>
              <a:pPr algn="ctr">
                <a:spcAft>
                  <a:spcPts val="300"/>
                </a:spcAft>
              </a:pPr>
              <a:r>
                <a:rPr lang="en-US" sz="1000" dirty="0">
                  <a:solidFill>
                    <a:srgbClr val="26BCD7"/>
                  </a:solidFill>
                  <a:latin typeface="Arial" panose="020B0604020202020204" pitchFamily="34" charset="0"/>
                  <a:cs typeface="Arial" panose="020B0604020202020204" pitchFamily="34" charset="0"/>
                </a:rPr>
                <a:t>M: </a:t>
              </a:r>
              <a:r>
                <a:rPr lang="en-US" sz="1000" b="0" dirty="0">
                  <a:solidFill>
                    <a:srgbClr val="5F6062"/>
                  </a:solidFill>
                  <a:latin typeface="Arial" panose="020B0604020202020204" pitchFamily="34" charset="0"/>
                  <a:cs typeface="Arial" panose="020B0604020202020204" pitchFamily="34" charset="0"/>
                </a:rPr>
                <a:t>919-522-1740</a:t>
              </a:r>
            </a:p>
          </p:txBody>
        </p:sp>
      </p:grpSp>
    </p:spTree>
    <p:extLst>
      <p:ext uri="{BB962C8B-B14F-4D97-AF65-F5344CB8AC3E}">
        <p14:creationId xmlns:p14="http://schemas.microsoft.com/office/powerpoint/2010/main" val="3574709388"/>
      </p:ext>
    </p:extLst>
  </p:cSld>
  <p:clrMapOvr>
    <a:masterClrMapping/>
  </p:clrMapOvr>
  <p:extLst>
    <p:ext uri="{DCECCB84-F9BA-43D5-87BE-67443E8EF086}">
      <p15:sldGuideLst xmlns:p15="http://schemas.microsoft.com/office/powerpoint/2012/main">
        <p15:guide id="1" orient="horz" pos="2448" userDrawn="1">
          <p15:clr>
            <a:srgbClr val="FBAE40"/>
          </p15:clr>
        </p15:guide>
        <p15:guide id="2" pos="3168"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act_Thre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3546B15-0E13-7947-8FE1-FBBDF2D958E3}"/>
              </a:ext>
            </a:extLst>
          </p:cNvPr>
          <p:cNvSpPr>
            <a:spLocks noGrp="1"/>
          </p:cNvSpPr>
          <p:nvPr>
            <p:ph type="title" hasCustomPrompt="1"/>
          </p:nvPr>
        </p:nvSpPr>
        <p:spPr>
          <a:xfrm>
            <a:off x="373414" y="439002"/>
            <a:ext cx="9311573" cy="1038948"/>
          </a:xfrm>
          <a:prstGeom prst="rect">
            <a:avLst/>
          </a:prstGeom>
        </p:spPr>
        <p:txBody>
          <a:bodyPr lIns="0" rIns="0"/>
          <a:lstStyle>
            <a:lvl1pPr algn="ctr">
              <a:defRPr sz="5400" cap="all" baseline="0">
                <a:solidFill>
                  <a:schemeClr val="bg1"/>
                </a:solidFill>
              </a:defRPr>
            </a:lvl1pPr>
          </a:lstStyle>
          <a:p>
            <a:r>
              <a:rPr lang="en-US" dirty="0"/>
              <a:t>Click to add Title</a:t>
            </a:r>
          </a:p>
        </p:txBody>
      </p:sp>
      <p:sp>
        <p:nvSpPr>
          <p:cNvPr id="24" name="Slide Number Placeholder 23">
            <a:extLst>
              <a:ext uri="{FF2B5EF4-FFF2-40B4-BE49-F238E27FC236}">
                <a16:creationId xmlns:a16="http://schemas.microsoft.com/office/drawing/2014/main" id="{9BFD0CA2-9A89-CB4B-92BA-B13BF1333BBF}"/>
              </a:ext>
            </a:extLst>
          </p:cNvPr>
          <p:cNvSpPr>
            <a:spLocks noGrp="1"/>
          </p:cNvSpPr>
          <p:nvPr>
            <p:ph type="sldNum" sz="quarter" idx="11"/>
          </p:nvPr>
        </p:nvSpPr>
        <p:spPr/>
        <p:txBody>
          <a:bodyPr/>
          <a:lstStyle/>
          <a:p>
            <a:fld id="{9AA6D16A-0A68-8445-85DB-A0BE8CCB51C7}" type="slidenum">
              <a:rPr lang="en-US" smtClean="0"/>
              <a:pPr/>
              <a:t>‹#›</a:t>
            </a:fld>
            <a:endParaRPr lang="en-US" dirty="0"/>
          </a:p>
        </p:txBody>
      </p:sp>
      <p:sp>
        <p:nvSpPr>
          <p:cNvPr id="4" name="Picture Placeholder 2"/>
          <p:cNvSpPr>
            <a:spLocks noGrp="1"/>
          </p:cNvSpPr>
          <p:nvPr>
            <p:ph type="pic" sz="quarter" idx="10"/>
          </p:nvPr>
        </p:nvSpPr>
        <p:spPr>
          <a:xfrm>
            <a:off x="1535896" y="2065184"/>
            <a:ext cx="2103120" cy="2103120"/>
          </a:xfrm>
          <a:prstGeom prst="ellipse">
            <a:avLst/>
          </a:prstGeom>
          <a:ln w="12700">
            <a:solidFill>
              <a:schemeClr val="bg1">
                <a:lumMod val="85000"/>
              </a:schemeClr>
            </a:solidFill>
          </a:ln>
        </p:spPr>
        <p:txBody>
          <a:bodyPr/>
          <a:lstStyle>
            <a:lvl1pPr algn="ctr">
              <a:defRPr/>
            </a:lvl1pPr>
          </a:lstStyle>
          <a:p>
            <a:r>
              <a:rPr lang="en-US"/>
              <a:t>Click icon to add picture</a:t>
            </a:r>
          </a:p>
        </p:txBody>
      </p:sp>
      <p:sp>
        <p:nvSpPr>
          <p:cNvPr id="5" name="Picture Placeholder 2"/>
          <p:cNvSpPr>
            <a:spLocks noGrp="1"/>
          </p:cNvSpPr>
          <p:nvPr>
            <p:ph type="pic" sz="quarter" idx="12"/>
          </p:nvPr>
        </p:nvSpPr>
        <p:spPr>
          <a:xfrm>
            <a:off x="3998324" y="2065184"/>
            <a:ext cx="2103120" cy="2103120"/>
          </a:xfrm>
          <a:prstGeom prst="ellipse">
            <a:avLst/>
          </a:prstGeom>
          <a:ln w="12700">
            <a:solidFill>
              <a:schemeClr val="bg1">
                <a:lumMod val="85000"/>
              </a:schemeClr>
            </a:solidFill>
          </a:ln>
        </p:spPr>
        <p:txBody>
          <a:bodyPr/>
          <a:lstStyle>
            <a:lvl1pPr algn="ctr">
              <a:defRPr/>
            </a:lvl1pPr>
          </a:lstStyle>
          <a:p>
            <a:r>
              <a:rPr lang="en-US"/>
              <a:t>Click icon to add picture</a:t>
            </a:r>
          </a:p>
        </p:txBody>
      </p:sp>
      <p:grpSp>
        <p:nvGrpSpPr>
          <p:cNvPr id="6" name="Group 5"/>
          <p:cNvGrpSpPr/>
          <p:nvPr userDrawn="1"/>
        </p:nvGrpSpPr>
        <p:grpSpPr>
          <a:xfrm>
            <a:off x="1351523" y="4268784"/>
            <a:ext cx="2471866" cy="2192306"/>
            <a:chOff x="3507517" y="3897137"/>
            <a:chExt cx="2471866" cy="1954838"/>
          </a:xfrm>
        </p:grpSpPr>
        <p:sp>
          <p:nvSpPr>
            <p:cNvPr id="8" name="Shape 458">
              <a:extLst>
                <a:ext uri="{FF2B5EF4-FFF2-40B4-BE49-F238E27FC236}">
                  <a16:creationId xmlns:a16="http://schemas.microsoft.com/office/drawing/2014/main" id="{9A1F2DA2-ABB9-B64D-B233-D0A5F3F57658}"/>
                </a:ext>
              </a:extLst>
            </p:cNvPr>
            <p:cNvSpPr/>
            <p:nvPr userDrawn="1"/>
          </p:nvSpPr>
          <p:spPr>
            <a:xfrm>
              <a:off x="3507518" y="3897137"/>
              <a:ext cx="2471865" cy="6868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oAutofit/>
            </a:bodyPr>
            <a:lstStyle>
              <a:lvl1pPr>
                <a:defRPr sz="3000" b="1"/>
              </a:lvl1pPr>
            </a:lstStyle>
            <a:p>
              <a:pPr algn="ctr">
                <a:spcAft>
                  <a:spcPts val="200"/>
                </a:spcAft>
              </a:pPr>
              <a:r>
                <a:rPr lang="en-US" sz="1400" dirty="0" err="1">
                  <a:solidFill>
                    <a:srgbClr val="26BCD7"/>
                  </a:solidFill>
                  <a:latin typeface="Arial" panose="020B0604020202020204" pitchFamily="34" charset="0"/>
                  <a:cs typeface="Arial" panose="020B0604020202020204" pitchFamily="34" charset="0"/>
                </a:rPr>
                <a:t>FirstName</a:t>
              </a:r>
              <a:r>
                <a:rPr lang="en-US" sz="1400" dirty="0">
                  <a:solidFill>
                    <a:srgbClr val="26BCD7"/>
                  </a:solidFill>
                  <a:latin typeface="Arial" panose="020B0604020202020204" pitchFamily="34" charset="0"/>
                  <a:cs typeface="Arial" panose="020B0604020202020204" pitchFamily="34" charset="0"/>
                </a:rPr>
                <a:t> </a:t>
              </a:r>
              <a:r>
                <a:rPr lang="en-US" sz="1400" dirty="0" err="1">
                  <a:solidFill>
                    <a:srgbClr val="26BCD7"/>
                  </a:solidFill>
                  <a:latin typeface="Arial" panose="020B0604020202020204" pitchFamily="34" charset="0"/>
                  <a:cs typeface="Arial" panose="020B0604020202020204" pitchFamily="34" charset="0"/>
                </a:rPr>
                <a:t>LastName</a:t>
              </a:r>
              <a:endParaRPr lang="en-US" sz="1400" dirty="0">
                <a:solidFill>
                  <a:srgbClr val="26BCD7"/>
                </a:solidFill>
                <a:latin typeface="Arial" panose="020B0604020202020204" pitchFamily="34" charset="0"/>
                <a:cs typeface="Arial" panose="020B0604020202020204" pitchFamily="34" charset="0"/>
              </a:endParaRPr>
            </a:p>
            <a:p>
              <a:pPr lvl="0" algn="ctr">
                <a:spcAft>
                  <a:spcPts val="200"/>
                </a:spcAft>
              </a:pPr>
              <a:r>
                <a:rPr lang="en-US" sz="1200" b="0" dirty="0">
                  <a:solidFill>
                    <a:srgbClr val="5F6062"/>
                  </a:solidFill>
                  <a:latin typeface="Arial" panose="020B0604020202020204" pitchFamily="34" charset="0"/>
                  <a:cs typeface="Arial" panose="020B0604020202020204" pitchFamily="34" charset="0"/>
                </a:rPr>
                <a:t>Title</a:t>
              </a:r>
            </a:p>
          </p:txBody>
        </p:sp>
        <p:cxnSp>
          <p:nvCxnSpPr>
            <p:cNvPr id="9" name="Straight Connector 8">
              <a:extLst>
                <a:ext uri="{FF2B5EF4-FFF2-40B4-BE49-F238E27FC236}">
                  <a16:creationId xmlns:a16="http://schemas.microsoft.com/office/drawing/2014/main" id="{004F2E0C-9EAB-BD49-BB72-0C68B33EDBFB}"/>
                </a:ext>
              </a:extLst>
            </p:cNvPr>
            <p:cNvCxnSpPr>
              <a:cxnSpLocks/>
            </p:cNvCxnSpPr>
            <p:nvPr userDrawn="1"/>
          </p:nvCxnSpPr>
          <p:spPr>
            <a:xfrm>
              <a:off x="3691890" y="4533179"/>
              <a:ext cx="2103120" cy="0"/>
            </a:xfrm>
            <a:prstGeom prst="line">
              <a:avLst/>
            </a:prstGeom>
            <a:ln>
              <a:solidFill>
                <a:srgbClr val="26BCD7"/>
              </a:solidFill>
            </a:ln>
          </p:spPr>
          <p:style>
            <a:lnRef idx="1">
              <a:schemeClr val="accent1"/>
            </a:lnRef>
            <a:fillRef idx="0">
              <a:schemeClr val="accent1"/>
            </a:fillRef>
            <a:effectRef idx="0">
              <a:schemeClr val="accent1"/>
            </a:effectRef>
            <a:fontRef idx="minor">
              <a:schemeClr val="tx1"/>
            </a:fontRef>
          </p:style>
        </p:cxnSp>
        <p:sp>
          <p:nvSpPr>
            <p:cNvPr id="10" name="Shape 458">
              <a:extLst>
                <a:ext uri="{FF2B5EF4-FFF2-40B4-BE49-F238E27FC236}">
                  <a16:creationId xmlns:a16="http://schemas.microsoft.com/office/drawing/2014/main" id="{C00C926C-D077-3F4C-A4D4-01981700EC1C}"/>
                </a:ext>
              </a:extLst>
            </p:cNvPr>
            <p:cNvSpPr/>
            <p:nvPr userDrawn="1"/>
          </p:nvSpPr>
          <p:spPr>
            <a:xfrm>
              <a:off x="3507517" y="4654896"/>
              <a:ext cx="2471865" cy="11970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chorCtr="1">
              <a:noAutofit/>
            </a:bodyPr>
            <a:lstStyle>
              <a:lvl1pPr>
                <a:defRPr sz="3000" b="1"/>
              </a:lvl1pPr>
            </a:lstStyle>
            <a:p>
              <a:pPr algn="ctr">
                <a:spcAft>
                  <a:spcPts val="300"/>
                </a:spcAft>
              </a:pPr>
              <a:r>
                <a:rPr lang="en-US" sz="1000" dirty="0">
                  <a:solidFill>
                    <a:srgbClr val="5F6062"/>
                  </a:solidFill>
                  <a:latin typeface="Arial" panose="020B0604020202020204" pitchFamily="34" charset="0"/>
                  <a:cs typeface="Arial" panose="020B0604020202020204" pitchFamily="34" charset="0"/>
                </a:rPr>
                <a:t>ScottMadden, Inc.</a:t>
              </a:r>
              <a:br>
                <a:rPr lang="en-US" sz="1000" b="0" dirty="0">
                  <a:solidFill>
                    <a:srgbClr val="5F6062"/>
                  </a:solidFill>
                  <a:latin typeface="Arial" panose="020B0604020202020204" pitchFamily="34" charset="0"/>
                  <a:cs typeface="Arial" panose="020B0604020202020204" pitchFamily="34" charset="0"/>
                </a:rPr>
              </a:br>
              <a:r>
                <a:rPr lang="en-US" sz="1000" b="0" dirty="0">
                  <a:solidFill>
                    <a:srgbClr val="5F6062"/>
                  </a:solidFill>
                  <a:latin typeface="Arial" panose="020B0604020202020204" pitchFamily="34" charset="0"/>
                  <a:cs typeface="Arial" panose="020B0604020202020204" pitchFamily="34" charset="0"/>
                </a:rPr>
                <a:t>Address 1</a:t>
              </a:r>
            </a:p>
            <a:p>
              <a:pPr algn="ctr">
                <a:spcAft>
                  <a:spcPts val="300"/>
                </a:spcAft>
              </a:pPr>
              <a:r>
                <a:rPr lang="en-US" sz="1000" b="0" dirty="0">
                  <a:solidFill>
                    <a:srgbClr val="5F6062"/>
                  </a:solidFill>
                  <a:latin typeface="Arial" panose="020B0604020202020204" pitchFamily="34" charset="0"/>
                  <a:cs typeface="Arial" panose="020B0604020202020204" pitchFamily="34" charset="0"/>
                </a:rPr>
                <a:t>Address 2</a:t>
              </a:r>
            </a:p>
            <a:p>
              <a:pPr algn="ctr">
                <a:spcAft>
                  <a:spcPts val="300"/>
                </a:spcAft>
              </a:pPr>
              <a:r>
                <a:rPr lang="en-US" sz="1000" b="0" dirty="0">
                  <a:solidFill>
                    <a:srgbClr val="5F6062"/>
                  </a:solidFill>
                  <a:latin typeface="Arial" panose="020B0604020202020204" pitchFamily="34" charset="0"/>
                  <a:cs typeface="Arial" panose="020B0604020202020204" pitchFamily="34" charset="0"/>
                </a:rPr>
                <a:t>City, State ZIP</a:t>
              </a:r>
            </a:p>
            <a:p>
              <a:pPr algn="ctr">
                <a:spcAft>
                  <a:spcPts val="300"/>
                </a:spcAft>
              </a:pPr>
              <a:r>
                <a:rPr lang="en-US" sz="1000" dirty="0" err="1">
                  <a:solidFill>
                    <a:srgbClr val="5F6062"/>
                  </a:solidFill>
                  <a:latin typeface="Arial" panose="020B0604020202020204" pitchFamily="34" charset="0"/>
                  <a:cs typeface="Arial" panose="020B0604020202020204" pitchFamily="34" charset="0"/>
                </a:rPr>
                <a:t>xx@scottmadden.com</a:t>
              </a:r>
              <a:endParaRPr lang="en-US" sz="1000" dirty="0">
                <a:solidFill>
                  <a:srgbClr val="5F6062"/>
                </a:solidFill>
                <a:latin typeface="Arial" panose="020B0604020202020204" pitchFamily="34" charset="0"/>
                <a:cs typeface="Arial" panose="020B0604020202020204" pitchFamily="34" charset="0"/>
              </a:endParaRPr>
            </a:p>
            <a:p>
              <a:pPr algn="ctr">
                <a:spcAft>
                  <a:spcPts val="300"/>
                </a:spcAft>
              </a:pPr>
              <a:r>
                <a:rPr lang="en-US" sz="1000" dirty="0">
                  <a:solidFill>
                    <a:srgbClr val="26BCD7"/>
                  </a:solidFill>
                  <a:latin typeface="Arial" panose="020B0604020202020204" pitchFamily="34" charset="0"/>
                  <a:cs typeface="Arial" panose="020B0604020202020204" pitchFamily="34" charset="0"/>
                </a:rPr>
                <a:t>O: </a:t>
              </a:r>
              <a:r>
                <a:rPr lang="en-US" sz="1000" b="0" dirty="0">
                  <a:solidFill>
                    <a:srgbClr val="5F6062"/>
                  </a:solidFill>
                  <a:latin typeface="Arial" panose="020B0604020202020204" pitchFamily="34" charset="0"/>
                  <a:cs typeface="Arial" panose="020B0604020202020204" pitchFamily="34" charset="0"/>
                </a:rPr>
                <a:t>xxx.xxx.xxxx</a:t>
              </a:r>
            </a:p>
            <a:p>
              <a:pPr algn="ctr">
                <a:spcAft>
                  <a:spcPts val="300"/>
                </a:spcAft>
              </a:pPr>
              <a:r>
                <a:rPr lang="en-US" sz="1000" dirty="0">
                  <a:solidFill>
                    <a:srgbClr val="26BCD7"/>
                  </a:solidFill>
                  <a:latin typeface="Arial" panose="020B0604020202020204" pitchFamily="34" charset="0"/>
                  <a:cs typeface="Arial" panose="020B0604020202020204" pitchFamily="34" charset="0"/>
                </a:rPr>
                <a:t>M: </a:t>
              </a:r>
              <a:r>
                <a:rPr lang="en-US" sz="1000" b="0" dirty="0">
                  <a:solidFill>
                    <a:srgbClr val="5F6062"/>
                  </a:solidFill>
                  <a:latin typeface="Arial" panose="020B0604020202020204" pitchFamily="34" charset="0"/>
                  <a:cs typeface="Arial" panose="020B0604020202020204" pitchFamily="34" charset="0"/>
                </a:rPr>
                <a:t>xxx.xxx.xxxx</a:t>
              </a:r>
            </a:p>
          </p:txBody>
        </p:sp>
      </p:grpSp>
      <p:grpSp>
        <p:nvGrpSpPr>
          <p:cNvPr id="11" name="Group 10"/>
          <p:cNvGrpSpPr/>
          <p:nvPr userDrawn="1"/>
        </p:nvGrpSpPr>
        <p:grpSpPr>
          <a:xfrm>
            <a:off x="3806793" y="4268784"/>
            <a:ext cx="2497737" cy="2192306"/>
            <a:chOff x="3507517" y="3897137"/>
            <a:chExt cx="2497737" cy="1954838"/>
          </a:xfrm>
        </p:grpSpPr>
        <p:sp>
          <p:nvSpPr>
            <p:cNvPr id="12" name="Shape 458">
              <a:extLst>
                <a:ext uri="{FF2B5EF4-FFF2-40B4-BE49-F238E27FC236}">
                  <a16:creationId xmlns:a16="http://schemas.microsoft.com/office/drawing/2014/main" id="{9A1F2DA2-ABB9-B64D-B233-D0A5F3F57658}"/>
                </a:ext>
              </a:extLst>
            </p:cNvPr>
            <p:cNvSpPr/>
            <p:nvPr userDrawn="1"/>
          </p:nvSpPr>
          <p:spPr>
            <a:xfrm>
              <a:off x="3507518" y="3897137"/>
              <a:ext cx="2471865" cy="6868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oAutofit/>
            </a:bodyPr>
            <a:lstStyle>
              <a:lvl1pPr>
                <a:defRPr sz="3000" b="1"/>
              </a:lvl1pPr>
            </a:lstStyle>
            <a:p>
              <a:pPr algn="ctr">
                <a:spcAft>
                  <a:spcPts val="200"/>
                </a:spcAft>
              </a:pPr>
              <a:r>
                <a:rPr lang="en-US" sz="1400" dirty="0" err="1">
                  <a:solidFill>
                    <a:srgbClr val="26BCD7"/>
                  </a:solidFill>
                  <a:latin typeface="Arial" panose="020B0604020202020204" pitchFamily="34" charset="0"/>
                  <a:cs typeface="Arial" panose="020B0604020202020204" pitchFamily="34" charset="0"/>
                </a:rPr>
                <a:t>FirstName</a:t>
              </a:r>
              <a:r>
                <a:rPr lang="en-US" sz="1400" dirty="0">
                  <a:solidFill>
                    <a:srgbClr val="26BCD7"/>
                  </a:solidFill>
                  <a:latin typeface="Arial" panose="020B0604020202020204" pitchFamily="34" charset="0"/>
                  <a:cs typeface="Arial" panose="020B0604020202020204" pitchFamily="34" charset="0"/>
                </a:rPr>
                <a:t> </a:t>
              </a:r>
              <a:r>
                <a:rPr lang="en-US" sz="1400" dirty="0" err="1">
                  <a:solidFill>
                    <a:srgbClr val="26BCD7"/>
                  </a:solidFill>
                  <a:latin typeface="Arial" panose="020B0604020202020204" pitchFamily="34" charset="0"/>
                  <a:cs typeface="Arial" panose="020B0604020202020204" pitchFamily="34" charset="0"/>
                </a:rPr>
                <a:t>LastName</a:t>
              </a:r>
              <a:endParaRPr lang="en-US" sz="1400" dirty="0">
                <a:solidFill>
                  <a:srgbClr val="26BCD7"/>
                </a:solidFill>
                <a:latin typeface="Arial" panose="020B0604020202020204" pitchFamily="34" charset="0"/>
                <a:cs typeface="Arial" panose="020B0604020202020204" pitchFamily="34" charset="0"/>
              </a:endParaRPr>
            </a:p>
            <a:p>
              <a:pPr lvl="0" algn="ctr">
                <a:spcAft>
                  <a:spcPts val="200"/>
                </a:spcAft>
              </a:pPr>
              <a:r>
                <a:rPr lang="en-US" sz="1200" b="0" dirty="0">
                  <a:solidFill>
                    <a:srgbClr val="5F6062"/>
                  </a:solidFill>
                  <a:latin typeface="Arial" panose="020B0604020202020204" pitchFamily="34" charset="0"/>
                  <a:cs typeface="Arial" panose="020B0604020202020204" pitchFamily="34" charset="0"/>
                </a:rPr>
                <a:t>Title</a:t>
              </a:r>
            </a:p>
          </p:txBody>
        </p:sp>
        <p:cxnSp>
          <p:nvCxnSpPr>
            <p:cNvPr id="13" name="Straight Connector 12">
              <a:extLst>
                <a:ext uri="{FF2B5EF4-FFF2-40B4-BE49-F238E27FC236}">
                  <a16:creationId xmlns:a16="http://schemas.microsoft.com/office/drawing/2014/main" id="{004F2E0C-9EAB-BD49-BB72-0C68B33EDBFB}"/>
                </a:ext>
              </a:extLst>
            </p:cNvPr>
            <p:cNvCxnSpPr>
              <a:cxnSpLocks/>
            </p:cNvCxnSpPr>
            <p:nvPr userDrawn="1"/>
          </p:nvCxnSpPr>
          <p:spPr>
            <a:xfrm>
              <a:off x="3691890" y="4533179"/>
              <a:ext cx="2103120" cy="0"/>
            </a:xfrm>
            <a:prstGeom prst="line">
              <a:avLst/>
            </a:prstGeom>
            <a:ln>
              <a:solidFill>
                <a:srgbClr val="26BCD7"/>
              </a:solidFill>
            </a:ln>
          </p:spPr>
          <p:style>
            <a:lnRef idx="1">
              <a:schemeClr val="accent1"/>
            </a:lnRef>
            <a:fillRef idx="0">
              <a:schemeClr val="accent1"/>
            </a:fillRef>
            <a:effectRef idx="0">
              <a:schemeClr val="accent1"/>
            </a:effectRef>
            <a:fontRef idx="minor">
              <a:schemeClr val="tx1"/>
            </a:fontRef>
          </p:style>
        </p:cxnSp>
        <p:sp>
          <p:nvSpPr>
            <p:cNvPr id="14" name="Shape 458">
              <a:extLst>
                <a:ext uri="{FF2B5EF4-FFF2-40B4-BE49-F238E27FC236}">
                  <a16:creationId xmlns:a16="http://schemas.microsoft.com/office/drawing/2014/main" id="{C00C926C-D077-3F4C-A4D4-01981700EC1C}"/>
                </a:ext>
              </a:extLst>
            </p:cNvPr>
            <p:cNvSpPr/>
            <p:nvPr userDrawn="1"/>
          </p:nvSpPr>
          <p:spPr>
            <a:xfrm>
              <a:off x="3507517" y="4654896"/>
              <a:ext cx="2497737" cy="11970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chorCtr="1">
              <a:noAutofit/>
            </a:bodyPr>
            <a:lstStyle>
              <a:lvl1pPr>
                <a:defRPr sz="3000" b="1"/>
              </a:lvl1pPr>
            </a:lstStyle>
            <a:p>
              <a:pPr algn="ctr">
                <a:spcAft>
                  <a:spcPts val="300"/>
                </a:spcAft>
              </a:pPr>
              <a:r>
                <a:rPr lang="en-US" sz="1000" dirty="0">
                  <a:solidFill>
                    <a:srgbClr val="5F6062"/>
                  </a:solidFill>
                  <a:latin typeface="Arial" panose="020B0604020202020204" pitchFamily="34" charset="0"/>
                  <a:cs typeface="Arial" panose="020B0604020202020204" pitchFamily="34" charset="0"/>
                </a:rPr>
                <a:t>ScottMadden, Inc.</a:t>
              </a:r>
              <a:br>
                <a:rPr lang="en-US" sz="1000" b="0" dirty="0">
                  <a:solidFill>
                    <a:srgbClr val="5F6062"/>
                  </a:solidFill>
                  <a:latin typeface="Arial" panose="020B0604020202020204" pitchFamily="34" charset="0"/>
                  <a:cs typeface="Arial" panose="020B0604020202020204" pitchFamily="34" charset="0"/>
                </a:rPr>
              </a:br>
              <a:r>
                <a:rPr lang="en-US" sz="1000" b="0" dirty="0">
                  <a:solidFill>
                    <a:srgbClr val="5F6062"/>
                  </a:solidFill>
                  <a:latin typeface="Arial" panose="020B0604020202020204" pitchFamily="34" charset="0"/>
                  <a:cs typeface="Arial" panose="020B0604020202020204" pitchFamily="34" charset="0"/>
                </a:rPr>
                <a:t>Address 1</a:t>
              </a:r>
            </a:p>
            <a:p>
              <a:pPr algn="ctr">
                <a:spcAft>
                  <a:spcPts val="300"/>
                </a:spcAft>
              </a:pPr>
              <a:r>
                <a:rPr lang="en-US" sz="1000" b="0" dirty="0">
                  <a:solidFill>
                    <a:srgbClr val="5F6062"/>
                  </a:solidFill>
                  <a:latin typeface="Arial" panose="020B0604020202020204" pitchFamily="34" charset="0"/>
                  <a:cs typeface="Arial" panose="020B0604020202020204" pitchFamily="34" charset="0"/>
                </a:rPr>
                <a:t>Address 2</a:t>
              </a:r>
            </a:p>
            <a:p>
              <a:pPr algn="ctr">
                <a:spcAft>
                  <a:spcPts val="300"/>
                </a:spcAft>
              </a:pPr>
              <a:r>
                <a:rPr lang="en-US" sz="1000" b="0" dirty="0">
                  <a:solidFill>
                    <a:srgbClr val="5F6062"/>
                  </a:solidFill>
                  <a:latin typeface="Arial" panose="020B0604020202020204" pitchFamily="34" charset="0"/>
                  <a:cs typeface="Arial" panose="020B0604020202020204" pitchFamily="34" charset="0"/>
                </a:rPr>
                <a:t>City, State ZIP</a:t>
              </a:r>
            </a:p>
            <a:p>
              <a:pPr algn="ctr">
                <a:spcAft>
                  <a:spcPts val="300"/>
                </a:spcAft>
              </a:pPr>
              <a:r>
                <a:rPr lang="en-US" sz="1000" dirty="0" err="1">
                  <a:solidFill>
                    <a:srgbClr val="5F6062"/>
                  </a:solidFill>
                  <a:latin typeface="Arial" panose="020B0604020202020204" pitchFamily="34" charset="0"/>
                  <a:cs typeface="Arial" panose="020B0604020202020204" pitchFamily="34" charset="0"/>
                </a:rPr>
                <a:t>xx@scottmadden.com</a:t>
              </a:r>
              <a:endParaRPr lang="en-US" sz="1000" dirty="0">
                <a:solidFill>
                  <a:srgbClr val="5F6062"/>
                </a:solidFill>
                <a:latin typeface="Arial" panose="020B0604020202020204" pitchFamily="34" charset="0"/>
                <a:cs typeface="Arial" panose="020B0604020202020204" pitchFamily="34" charset="0"/>
              </a:endParaRPr>
            </a:p>
            <a:p>
              <a:pPr algn="ctr">
                <a:spcAft>
                  <a:spcPts val="300"/>
                </a:spcAft>
              </a:pPr>
              <a:r>
                <a:rPr lang="en-US" sz="1000" dirty="0">
                  <a:solidFill>
                    <a:srgbClr val="26BCD7"/>
                  </a:solidFill>
                  <a:latin typeface="Arial" panose="020B0604020202020204" pitchFamily="34" charset="0"/>
                  <a:cs typeface="Arial" panose="020B0604020202020204" pitchFamily="34" charset="0"/>
                </a:rPr>
                <a:t>O: </a:t>
              </a:r>
              <a:r>
                <a:rPr lang="en-US" sz="1000" b="0" dirty="0">
                  <a:solidFill>
                    <a:srgbClr val="5F6062"/>
                  </a:solidFill>
                  <a:latin typeface="Arial" panose="020B0604020202020204" pitchFamily="34" charset="0"/>
                  <a:cs typeface="Arial" panose="020B0604020202020204" pitchFamily="34" charset="0"/>
                </a:rPr>
                <a:t>xxx.xxx.xxxx</a:t>
              </a:r>
            </a:p>
            <a:p>
              <a:pPr algn="ctr">
                <a:spcAft>
                  <a:spcPts val="300"/>
                </a:spcAft>
              </a:pPr>
              <a:r>
                <a:rPr lang="en-US" sz="1000" dirty="0">
                  <a:solidFill>
                    <a:srgbClr val="26BCD7"/>
                  </a:solidFill>
                  <a:latin typeface="Arial" panose="020B0604020202020204" pitchFamily="34" charset="0"/>
                  <a:cs typeface="Arial" panose="020B0604020202020204" pitchFamily="34" charset="0"/>
                </a:rPr>
                <a:t>M: </a:t>
              </a:r>
              <a:r>
                <a:rPr lang="en-US" sz="1000" b="0" dirty="0">
                  <a:solidFill>
                    <a:srgbClr val="5F6062"/>
                  </a:solidFill>
                  <a:latin typeface="Arial" panose="020B0604020202020204" pitchFamily="34" charset="0"/>
                  <a:cs typeface="Arial" panose="020B0604020202020204" pitchFamily="34" charset="0"/>
                </a:rPr>
                <a:t>xxx.xxx.xxxx</a:t>
              </a:r>
            </a:p>
          </p:txBody>
        </p:sp>
      </p:grpSp>
      <p:sp>
        <p:nvSpPr>
          <p:cNvPr id="15" name="Picture Placeholder 2"/>
          <p:cNvSpPr>
            <a:spLocks noGrp="1"/>
          </p:cNvSpPr>
          <p:nvPr>
            <p:ph type="pic" sz="quarter" idx="13"/>
          </p:nvPr>
        </p:nvSpPr>
        <p:spPr>
          <a:xfrm>
            <a:off x="6460752" y="2065184"/>
            <a:ext cx="2103120" cy="2103120"/>
          </a:xfrm>
          <a:prstGeom prst="ellipse">
            <a:avLst/>
          </a:prstGeom>
          <a:ln w="12700">
            <a:solidFill>
              <a:schemeClr val="bg1">
                <a:lumMod val="85000"/>
              </a:schemeClr>
            </a:solidFill>
          </a:ln>
        </p:spPr>
        <p:txBody>
          <a:bodyPr/>
          <a:lstStyle>
            <a:lvl1pPr algn="ctr">
              <a:defRPr/>
            </a:lvl1pPr>
          </a:lstStyle>
          <a:p>
            <a:r>
              <a:rPr lang="en-US"/>
              <a:t>Click icon to add picture</a:t>
            </a:r>
          </a:p>
        </p:txBody>
      </p:sp>
      <p:grpSp>
        <p:nvGrpSpPr>
          <p:cNvPr id="17" name="Group 16"/>
          <p:cNvGrpSpPr/>
          <p:nvPr userDrawn="1"/>
        </p:nvGrpSpPr>
        <p:grpSpPr>
          <a:xfrm>
            <a:off x="6278658" y="4268784"/>
            <a:ext cx="2497738" cy="2192306"/>
            <a:chOff x="3481645" y="3897137"/>
            <a:chExt cx="2497738" cy="1954838"/>
          </a:xfrm>
        </p:grpSpPr>
        <p:sp>
          <p:nvSpPr>
            <p:cNvPr id="18" name="Shape 458">
              <a:extLst>
                <a:ext uri="{FF2B5EF4-FFF2-40B4-BE49-F238E27FC236}">
                  <a16:creationId xmlns:a16="http://schemas.microsoft.com/office/drawing/2014/main" id="{9A1F2DA2-ABB9-B64D-B233-D0A5F3F57658}"/>
                </a:ext>
              </a:extLst>
            </p:cNvPr>
            <p:cNvSpPr/>
            <p:nvPr userDrawn="1"/>
          </p:nvSpPr>
          <p:spPr>
            <a:xfrm>
              <a:off x="3507518" y="3897137"/>
              <a:ext cx="2471865" cy="6868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oAutofit/>
            </a:bodyPr>
            <a:lstStyle>
              <a:lvl1pPr>
                <a:defRPr sz="3000" b="1"/>
              </a:lvl1pPr>
            </a:lstStyle>
            <a:p>
              <a:pPr algn="ctr">
                <a:spcAft>
                  <a:spcPts val="200"/>
                </a:spcAft>
              </a:pPr>
              <a:r>
                <a:rPr lang="en-US" sz="1400" dirty="0" err="1">
                  <a:solidFill>
                    <a:srgbClr val="26BCD7"/>
                  </a:solidFill>
                  <a:latin typeface="Arial" panose="020B0604020202020204" pitchFamily="34" charset="0"/>
                  <a:cs typeface="Arial" panose="020B0604020202020204" pitchFamily="34" charset="0"/>
                </a:rPr>
                <a:t>FirstName</a:t>
              </a:r>
              <a:r>
                <a:rPr lang="en-US" sz="1400" dirty="0">
                  <a:solidFill>
                    <a:srgbClr val="26BCD7"/>
                  </a:solidFill>
                  <a:latin typeface="Arial" panose="020B0604020202020204" pitchFamily="34" charset="0"/>
                  <a:cs typeface="Arial" panose="020B0604020202020204" pitchFamily="34" charset="0"/>
                </a:rPr>
                <a:t> </a:t>
              </a:r>
              <a:r>
                <a:rPr lang="en-US" sz="1400" dirty="0" err="1">
                  <a:solidFill>
                    <a:srgbClr val="26BCD7"/>
                  </a:solidFill>
                  <a:latin typeface="Arial" panose="020B0604020202020204" pitchFamily="34" charset="0"/>
                  <a:cs typeface="Arial" panose="020B0604020202020204" pitchFamily="34" charset="0"/>
                </a:rPr>
                <a:t>LastName</a:t>
              </a:r>
              <a:endParaRPr lang="en-US" sz="1400" dirty="0">
                <a:solidFill>
                  <a:srgbClr val="26BCD7"/>
                </a:solidFill>
                <a:latin typeface="Arial" panose="020B0604020202020204" pitchFamily="34" charset="0"/>
                <a:cs typeface="Arial" panose="020B0604020202020204" pitchFamily="34" charset="0"/>
              </a:endParaRPr>
            </a:p>
            <a:p>
              <a:pPr lvl="0" algn="ctr">
                <a:spcAft>
                  <a:spcPts val="200"/>
                </a:spcAft>
              </a:pPr>
              <a:r>
                <a:rPr lang="en-US" sz="1200" b="0" dirty="0">
                  <a:solidFill>
                    <a:srgbClr val="5F6062"/>
                  </a:solidFill>
                  <a:latin typeface="Arial" panose="020B0604020202020204" pitchFamily="34" charset="0"/>
                  <a:cs typeface="Arial" panose="020B0604020202020204" pitchFamily="34" charset="0"/>
                </a:rPr>
                <a:t>Title</a:t>
              </a:r>
            </a:p>
          </p:txBody>
        </p:sp>
        <p:cxnSp>
          <p:nvCxnSpPr>
            <p:cNvPr id="19" name="Straight Connector 18">
              <a:extLst>
                <a:ext uri="{FF2B5EF4-FFF2-40B4-BE49-F238E27FC236}">
                  <a16:creationId xmlns:a16="http://schemas.microsoft.com/office/drawing/2014/main" id="{004F2E0C-9EAB-BD49-BB72-0C68B33EDBFB}"/>
                </a:ext>
              </a:extLst>
            </p:cNvPr>
            <p:cNvCxnSpPr>
              <a:cxnSpLocks/>
            </p:cNvCxnSpPr>
            <p:nvPr userDrawn="1"/>
          </p:nvCxnSpPr>
          <p:spPr>
            <a:xfrm>
              <a:off x="3691890" y="4533179"/>
              <a:ext cx="2103120" cy="0"/>
            </a:xfrm>
            <a:prstGeom prst="line">
              <a:avLst/>
            </a:prstGeom>
            <a:ln>
              <a:solidFill>
                <a:srgbClr val="26BCD7"/>
              </a:solidFill>
            </a:ln>
          </p:spPr>
          <p:style>
            <a:lnRef idx="1">
              <a:schemeClr val="accent1"/>
            </a:lnRef>
            <a:fillRef idx="0">
              <a:schemeClr val="accent1"/>
            </a:fillRef>
            <a:effectRef idx="0">
              <a:schemeClr val="accent1"/>
            </a:effectRef>
            <a:fontRef idx="minor">
              <a:schemeClr val="tx1"/>
            </a:fontRef>
          </p:style>
        </p:cxnSp>
        <p:sp>
          <p:nvSpPr>
            <p:cNvPr id="20" name="Shape 458">
              <a:extLst>
                <a:ext uri="{FF2B5EF4-FFF2-40B4-BE49-F238E27FC236}">
                  <a16:creationId xmlns:a16="http://schemas.microsoft.com/office/drawing/2014/main" id="{C00C926C-D077-3F4C-A4D4-01981700EC1C}"/>
                </a:ext>
              </a:extLst>
            </p:cNvPr>
            <p:cNvSpPr/>
            <p:nvPr userDrawn="1"/>
          </p:nvSpPr>
          <p:spPr>
            <a:xfrm>
              <a:off x="3481645" y="4654896"/>
              <a:ext cx="2497738" cy="11970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chorCtr="1">
              <a:noAutofit/>
            </a:bodyPr>
            <a:lstStyle>
              <a:lvl1pPr>
                <a:defRPr sz="3000" b="1"/>
              </a:lvl1pPr>
            </a:lstStyle>
            <a:p>
              <a:pPr algn="ctr">
                <a:spcAft>
                  <a:spcPts val="300"/>
                </a:spcAft>
              </a:pPr>
              <a:r>
                <a:rPr lang="en-US" sz="1000" dirty="0">
                  <a:solidFill>
                    <a:srgbClr val="5F6062"/>
                  </a:solidFill>
                  <a:latin typeface="Arial" panose="020B0604020202020204" pitchFamily="34" charset="0"/>
                  <a:cs typeface="Arial" panose="020B0604020202020204" pitchFamily="34" charset="0"/>
                </a:rPr>
                <a:t>ScottMadden, Inc.</a:t>
              </a:r>
              <a:br>
                <a:rPr lang="en-US" sz="1000" b="0" dirty="0">
                  <a:solidFill>
                    <a:srgbClr val="5F6062"/>
                  </a:solidFill>
                  <a:latin typeface="Arial" panose="020B0604020202020204" pitchFamily="34" charset="0"/>
                  <a:cs typeface="Arial" panose="020B0604020202020204" pitchFamily="34" charset="0"/>
                </a:rPr>
              </a:br>
              <a:r>
                <a:rPr lang="en-US" sz="1000" b="0" dirty="0">
                  <a:solidFill>
                    <a:srgbClr val="5F6062"/>
                  </a:solidFill>
                  <a:latin typeface="Arial" panose="020B0604020202020204" pitchFamily="34" charset="0"/>
                  <a:cs typeface="Arial" panose="020B0604020202020204" pitchFamily="34" charset="0"/>
                </a:rPr>
                <a:t>Address 1</a:t>
              </a:r>
            </a:p>
            <a:p>
              <a:pPr algn="ctr">
                <a:spcAft>
                  <a:spcPts val="300"/>
                </a:spcAft>
              </a:pPr>
              <a:r>
                <a:rPr lang="en-US" sz="1000" b="0" dirty="0">
                  <a:solidFill>
                    <a:srgbClr val="5F6062"/>
                  </a:solidFill>
                  <a:latin typeface="Arial" panose="020B0604020202020204" pitchFamily="34" charset="0"/>
                  <a:cs typeface="Arial" panose="020B0604020202020204" pitchFamily="34" charset="0"/>
                </a:rPr>
                <a:t>Address 2</a:t>
              </a:r>
            </a:p>
            <a:p>
              <a:pPr algn="ctr">
                <a:spcAft>
                  <a:spcPts val="300"/>
                </a:spcAft>
              </a:pPr>
              <a:r>
                <a:rPr lang="en-US" sz="1000" b="0" dirty="0">
                  <a:solidFill>
                    <a:srgbClr val="5F6062"/>
                  </a:solidFill>
                  <a:latin typeface="Arial" panose="020B0604020202020204" pitchFamily="34" charset="0"/>
                  <a:cs typeface="Arial" panose="020B0604020202020204" pitchFamily="34" charset="0"/>
                </a:rPr>
                <a:t>City, State ZIP</a:t>
              </a:r>
            </a:p>
            <a:p>
              <a:pPr algn="ctr">
                <a:spcAft>
                  <a:spcPts val="300"/>
                </a:spcAft>
              </a:pPr>
              <a:r>
                <a:rPr lang="en-US" sz="1000" dirty="0" err="1">
                  <a:solidFill>
                    <a:srgbClr val="5F6062"/>
                  </a:solidFill>
                  <a:latin typeface="Arial" panose="020B0604020202020204" pitchFamily="34" charset="0"/>
                  <a:cs typeface="Arial" panose="020B0604020202020204" pitchFamily="34" charset="0"/>
                </a:rPr>
                <a:t>xx@scottmadden.com</a:t>
              </a:r>
              <a:endParaRPr lang="en-US" sz="1000" dirty="0">
                <a:solidFill>
                  <a:srgbClr val="5F6062"/>
                </a:solidFill>
                <a:latin typeface="Arial" panose="020B0604020202020204" pitchFamily="34" charset="0"/>
                <a:cs typeface="Arial" panose="020B0604020202020204" pitchFamily="34" charset="0"/>
              </a:endParaRPr>
            </a:p>
            <a:p>
              <a:pPr algn="ctr">
                <a:spcAft>
                  <a:spcPts val="300"/>
                </a:spcAft>
              </a:pPr>
              <a:r>
                <a:rPr lang="en-US" sz="1000" dirty="0">
                  <a:solidFill>
                    <a:srgbClr val="26BCD7"/>
                  </a:solidFill>
                  <a:latin typeface="Arial" panose="020B0604020202020204" pitchFamily="34" charset="0"/>
                  <a:cs typeface="Arial" panose="020B0604020202020204" pitchFamily="34" charset="0"/>
                </a:rPr>
                <a:t>O: </a:t>
              </a:r>
              <a:r>
                <a:rPr lang="en-US" sz="1000" b="0" dirty="0">
                  <a:solidFill>
                    <a:srgbClr val="5F6062"/>
                  </a:solidFill>
                  <a:latin typeface="Arial" panose="020B0604020202020204" pitchFamily="34" charset="0"/>
                  <a:cs typeface="Arial" panose="020B0604020202020204" pitchFamily="34" charset="0"/>
                </a:rPr>
                <a:t>xxx.xxx.xxxx</a:t>
              </a:r>
            </a:p>
            <a:p>
              <a:pPr algn="ctr">
                <a:spcAft>
                  <a:spcPts val="300"/>
                </a:spcAft>
              </a:pPr>
              <a:r>
                <a:rPr lang="en-US" sz="1000" dirty="0">
                  <a:solidFill>
                    <a:srgbClr val="26BCD7"/>
                  </a:solidFill>
                  <a:latin typeface="Arial" panose="020B0604020202020204" pitchFamily="34" charset="0"/>
                  <a:cs typeface="Arial" panose="020B0604020202020204" pitchFamily="34" charset="0"/>
                </a:rPr>
                <a:t>M: </a:t>
              </a:r>
              <a:r>
                <a:rPr lang="en-US" sz="1000" b="0" dirty="0">
                  <a:solidFill>
                    <a:srgbClr val="5F6062"/>
                  </a:solidFill>
                  <a:latin typeface="Arial" panose="020B0604020202020204" pitchFamily="34" charset="0"/>
                  <a:cs typeface="Arial" panose="020B0604020202020204" pitchFamily="34" charset="0"/>
                </a:rPr>
                <a:t>xxx.xxx.xxxx</a:t>
              </a:r>
            </a:p>
          </p:txBody>
        </p:sp>
      </p:grpSp>
    </p:spTree>
    <p:extLst>
      <p:ext uri="{BB962C8B-B14F-4D97-AF65-F5344CB8AC3E}">
        <p14:creationId xmlns:p14="http://schemas.microsoft.com/office/powerpoint/2010/main" val="1359395848"/>
      </p:ext>
    </p:extLst>
  </p:cSld>
  <p:clrMapOvr>
    <a:masterClrMapping/>
  </p:clrMapOvr>
  <p:extLst>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act_Fou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3546B15-0E13-7947-8FE1-FBBDF2D958E3}"/>
              </a:ext>
            </a:extLst>
          </p:cNvPr>
          <p:cNvSpPr>
            <a:spLocks noGrp="1"/>
          </p:cNvSpPr>
          <p:nvPr>
            <p:ph type="title" hasCustomPrompt="1"/>
          </p:nvPr>
        </p:nvSpPr>
        <p:spPr>
          <a:xfrm>
            <a:off x="373414" y="439002"/>
            <a:ext cx="9311573" cy="1038948"/>
          </a:xfrm>
          <a:prstGeom prst="rect">
            <a:avLst/>
          </a:prstGeom>
        </p:spPr>
        <p:txBody>
          <a:bodyPr lIns="0" rIns="0"/>
          <a:lstStyle>
            <a:lvl1pPr algn="ctr">
              <a:defRPr sz="5400" cap="all" baseline="0">
                <a:solidFill>
                  <a:schemeClr val="bg1"/>
                </a:solidFill>
              </a:defRPr>
            </a:lvl1pPr>
          </a:lstStyle>
          <a:p>
            <a:r>
              <a:rPr lang="en-US" dirty="0"/>
              <a:t>Click to add Title</a:t>
            </a:r>
          </a:p>
        </p:txBody>
      </p:sp>
      <p:sp>
        <p:nvSpPr>
          <p:cNvPr id="24" name="Slide Number Placeholder 23">
            <a:extLst>
              <a:ext uri="{FF2B5EF4-FFF2-40B4-BE49-F238E27FC236}">
                <a16:creationId xmlns:a16="http://schemas.microsoft.com/office/drawing/2014/main" id="{9BFD0CA2-9A89-CB4B-92BA-B13BF1333BBF}"/>
              </a:ext>
            </a:extLst>
          </p:cNvPr>
          <p:cNvSpPr>
            <a:spLocks noGrp="1"/>
          </p:cNvSpPr>
          <p:nvPr>
            <p:ph type="sldNum" sz="quarter" idx="11"/>
          </p:nvPr>
        </p:nvSpPr>
        <p:spPr/>
        <p:txBody>
          <a:bodyPr/>
          <a:lstStyle/>
          <a:p>
            <a:fld id="{9AA6D16A-0A68-8445-85DB-A0BE8CCB51C7}" type="slidenum">
              <a:rPr lang="en-US" smtClean="0"/>
              <a:pPr/>
              <a:t>‹#›</a:t>
            </a:fld>
            <a:endParaRPr lang="en-US" dirty="0"/>
          </a:p>
        </p:txBody>
      </p:sp>
      <p:sp>
        <p:nvSpPr>
          <p:cNvPr id="4" name="Picture Placeholder 2"/>
          <p:cNvSpPr>
            <a:spLocks noGrp="1"/>
          </p:cNvSpPr>
          <p:nvPr>
            <p:ph type="pic" sz="quarter" idx="10"/>
          </p:nvPr>
        </p:nvSpPr>
        <p:spPr>
          <a:xfrm>
            <a:off x="279865" y="2065184"/>
            <a:ext cx="2103120" cy="2103120"/>
          </a:xfrm>
          <a:prstGeom prst="ellipse">
            <a:avLst/>
          </a:prstGeom>
          <a:ln w="12700">
            <a:solidFill>
              <a:schemeClr val="bg1">
                <a:lumMod val="85000"/>
              </a:schemeClr>
            </a:solidFill>
          </a:ln>
        </p:spPr>
        <p:txBody>
          <a:bodyPr/>
          <a:lstStyle>
            <a:lvl1pPr algn="ctr">
              <a:defRPr/>
            </a:lvl1pPr>
          </a:lstStyle>
          <a:p>
            <a:r>
              <a:rPr lang="en-US" dirty="0"/>
              <a:t>Click icon to add picture</a:t>
            </a:r>
          </a:p>
        </p:txBody>
      </p:sp>
      <p:sp>
        <p:nvSpPr>
          <p:cNvPr id="5" name="Picture Placeholder 2"/>
          <p:cNvSpPr>
            <a:spLocks noGrp="1"/>
          </p:cNvSpPr>
          <p:nvPr>
            <p:ph type="pic" sz="quarter" idx="12"/>
          </p:nvPr>
        </p:nvSpPr>
        <p:spPr>
          <a:xfrm>
            <a:off x="2742293" y="2065184"/>
            <a:ext cx="2103120" cy="2103120"/>
          </a:xfrm>
          <a:prstGeom prst="ellipse">
            <a:avLst/>
          </a:prstGeom>
          <a:ln w="12700">
            <a:solidFill>
              <a:schemeClr val="bg1">
                <a:lumMod val="85000"/>
              </a:schemeClr>
            </a:solidFill>
          </a:ln>
        </p:spPr>
        <p:txBody>
          <a:bodyPr/>
          <a:lstStyle>
            <a:lvl1pPr algn="ctr">
              <a:defRPr/>
            </a:lvl1pPr>
          </a:lstStyle>
          <a:p>
            <a:r>
              <a:rPr lang="en-US"/>
              <a:t>Click icon to add picture</a:t>
            </a:r>
          </a:p>
        </p:txBody>
      </p:sp>
      <p:grpSp>
        <p:nvGrpSpPr>
          <p:cNvPr id="6" name="Group 5"/>
          <p:cNvGrpSpPr/>
          <p:nvPr userDrawn="1"/>
        </p:nvGrpSpPr>
        <p:grpSpPr>
          <a:xfrm>
            <a:off x="95752" y="4268784"/>
            <a:ext cx="2471865" cy="2182258"/>
            <a:chOff x="3507777" y="3897137"/>
            <a:chExt cx="2471865" cy="1954838"/>
          </a:xfrm>
        </p:grpSpPr>
        <p:sp>
          <p:nvSpPr>
            <p:cNvPr id="8" name="Shape 458">
              <a:extLst>
                <a:ext uri="{FF2B5EF4-FFF2-40B4-BE49-F238E27FC236}">
                  <a16:creationId xmlns:a16="http://schemas.microsoft.com/office/drawing/2014/main" id="{9A1F2DA2-ABB9-B64D-B233-D0A5F3F57658}"/>
                </a:ext>
              </a:extLst>
            </p:cNvPr>
            <p:cNvSpPr/>
            <p:nvPr userDrawn="1"/>
          </p:nvSpPr>
          <p:spPr>
            <a:xfrm>
              <a:off x="3507777" y="3897137"/>
              <a:ext cx="2471865" cy="6868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oAutofit/>
            </a:bodyPr>
            <a:lstStyle>
              <a:lvl1pPr>
                <a:defRPr sz="3000" b="1"/>
              </a:lvl1pPr>
            </a:lstStyle>
            <a:p>
              <a:pPr algn="ctr">
                <a:spcAft>
                  <a:spcPts val="200"/>
                </a:spcAft>
              </a:pPr>
              <a:r>
                <a:rPr lang="en-US" sz="1400" dirty="0">
                  <a:solidFill>
                    <a:srgbClr val="26BCD7"/>
                  </a:solidFill>
                  <a:latin typeface="Arial" panose="020B0604020202020204" pitchFamily="34" charset="0"/>
                  <a:cs typeface="Arial" panose="020B0604020202020204" pitchFamily="34" charset="0"/>
                </a:rPr>
                <a:t>FirstName </a:t>
              </a:r>
              <a:r>
                <a:rPr lang="en-US" sz="1400" dirty="0" err="1">
                  <a:solidFill>
                    <a:srgbClr val="26BCD7"/>
                  </a:solidFill>
                  <a:latin typeface="Arial" panose="020B0604020202020204" pitchFamily="34" charset="0"/>
                  <a:cs typeface="Arial" panose="020B0604020202020204" pitchFamily="34" charset="0"/>
                </a:rPr>
                <a:t>LastName</a:t>
              </a:r>
              <a:endParaRPr lang="en-US" sz="1400" dirty="0">
                <a:solidFill>
                  <a:srgbClr val="26BCD7"/>
                </a:solidFill>
                <a:latin typeface="Arial" panose="020B0604020202020204" pitchFamily="34" charset="0"/>
                <a:cs typeface="Arial" panose="020B0604020202020204" pitchFamily="34" charset="0"/>
              </a:endParaRPr>
            </a:p>
            <a:p>
              <a:pPr lvl="0" algn="ctr">
                <a:spcAft>
                  <a:spcPts val="200"/>
                </a:spcAft>
              </a:pPr>
              <a:r>
                <a:rPr lang="en-US" sz="1200" b="0" dirty="0">
                  <a:solidFill>
                    <a:srgbClr val="5F6062"/>
                  </a:solidFill>
                  <a:latin typeface="Arial" panose="020B0604020202020204" pitchFamily="34" charset="0"/>
                  <a:cs typeface="Arial" panose="020B0604020202020204" pitchFamily="34" charset="0"/>
                </a:rPr>
                <a:t>Title</a:t>
              </a:r>
            </a:p>
          </p:txBody>
        </p:sp>
        <p:cxnSp>
          <p:nvCxnSpPr>
            <p:cNvPr id="9" name="Straight Connector 8">
              <a:extLst>
                <a:ext uri="{FF2B5EF4-FFF2-40B4-BE49-F238E27FC236}">
                  <a16:creationId xmlns:a16="http://schemas.microsoft.com/office/drawing/2014/main" id="{004F2E0C-9EAB-BD49-BB72-0C68B33EDBFB}"/>
                </a:ext>
              </a:extLst>
            </p:cNvPr>
            <p:cNvCxnSpPr>
              <a:cxnSpLocks/>
            </p:cNvCxnSpPr>
            <p:nvPr userDrawn="1"/>
          </p:nvCxnSpPr>
          <p:spPr>
            <a:xfrm>
              <a:off x="3692149" y="4533179"/>
              <a:ext cx="2103120" cy="0"/>
            </a:xfrm>
            <a:prstGeom prst="line">
              <a:avLst/>
            </a:prstGeom>
            <a:ln>
              <a:solidFill>
                <a:srgbClr val="26BCD7"/>
              </a:solidFill>
            </a:ln>
          </p:spPr>
          <p:style>
            <a:lnRef idx="1">
              <a:schemeClr val="accent1"/>
            </a:lnRef>
            <a:fillRef idx="0">
              <a:schemeClr val="accent1"/>
            </a:fillRef>
            <a:effectRef idx="0">
              <a:schemeClr val="accent1"/>
            </a:effectRef>
            <a:fontRef idx="minor">
              <a:schemeClr val="tx1"/>
            </a:fontRef>
          </p:style>
        </p:cxnSp>
        <p:sp>
          <p:nvSpPr>
            <p:cNvPr id="10" name="Shape 458">
              <a:extLst>
                <a:ext uri="{FF2B5EF4-FFF2-40B4-BE49-F238E27FC236}">
                  <a16:creationId xmlns:a16="http://schemas.microsoft.com/office/drawing/2014/main" id="{C00C926C-D077-3F4C-A4D4-01981700EC1C}"/>
                </a:ext>
              </a:extLst>
            </p:cNvPr>
            <p:cNvSpPr/>
            <p:nvPr userDrawn="1"/>
          </p:nvSpPr>
          <p:spPr>
            <a:xfrm>
              <a:off x="3509269" y="4654896"/>
              <a:ext cx="2468880" cy="11970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chorCtr="1">
              <a:noAutofit/>
            </a:bodyPr>
            <a:lstStyle>
              <a:lvl1pPr>
                <a:defRPr sz="3000" b="1"/>
              </a:lvl1pPr>
            </a:lstStyle>
            <a:p>
              <a:pPr algn="ctr">
                <a:spcAft>
                  <a:spcPts val="300"/>
                </a:spcAft>
              </a:pPr>
              <a:r>
                <a:rPr lang="en-US" sz="1000" dirty="0">
                  <a:solidFill>
                    <a:srgbClr val="5F6062"/>
                  </a:solidFill>
                  <a:latin typeface="Arial" panose="020B0604020202020204" pitchFamily="34" charset="0"/>
                  <a:cs typeface="Arial" panose="020B0604020202020204" pitchFamily="34" charset="0"/>
                </a:rPr>
                <a:t>ScottMadden, Inc.</a:t>
              </a:r>
              <a:br>
                <a:rPr lang="en-US" sz="1000" b="0" dirty="0">
                  <a:solidFill>
                    <a:srgbClr val="5F6062"/>
                  </a:solidFill>
                  <a:latin typeface="Arial" panose="020B0604020202020204" pitchFamily="34" charset="0"/>
                  <a:cs typeface="Arial" panose="020B0604020202020204" pitchFamily="34" charset="0"/>
                </a:rPr>
              </a:br>
              <a:r>
                <a:rPr lang="en-US" sz="1000" b="0" dirty="0">
                  <a:solidFill>
                    <a:srgbClr val="5F6062"/>
                  </a:solidFill>
                  <a:latin typeface="Arial" panose="020B0604020202020204" pitchFamily="34" charset="0"/>
                  <a:cs typeface="Arial" panose="020B0604020202020204" pitchFamily="34" charset="0"/>
                </a:rPr>
                <a:t>Address 1</a:t>
              </a:r>
            </a:p>
            <a:p>
              <a:pPr algn="ctr">
                <a:spcAft>
                  <a:spcPts val="300"/>
                </a:spcAft>
              </a:pPr>
              <a:r>
                <a:rPr lang="en-US" sz="1000" b="0" dirty="0">
                  <a:solidFill>
                    <a:srgbClr val="5F6062"/>
                  </a:solidFill>
                  <a:latin typeface="Arial" panose="020B0604020202020204" pitchFamily="34" charset="0"/>
                  <a:cs typeface="Arial" panose="020B0604020202020204" pitchFamily="34" charset="0"/>
                </a:rPr>
                <a:t>Address 2</a:t>
              </a:r>
            </a:p>
            <a:p>
              <a:pPr algn="ctr">
                <a:spcAft>
                  <a:spcPts val="300"/>
                </a:spcAft>
              </a:pPr>
              <a:r>
                <a:rPr lang="en-US" sz="1000" b="0" dirty="0">
                  <a:solidFill>
                    <a:srgbClr val="5F6062"/>
                  </a:solidFill>
                  <a:latin typeface="Arial" panose="020B0604020202020204" pitchFamily="34" charset="0"/>
                  <a:cs typeface="Arial" panose="020B0604020202020204" pitchFamily="34" charset="0"/>
                </a:rPr>
                <a:t>City, State ZIP</a:t>
              </a:r>
            </a:p>
            <a:p>
              <a:pPr algn="ctr">
                <a:spcAft>
                  <a:spcPts val="300"/>
                </a:spcAft>
              </a:pPr>
              <a:r>
                <a:rPr lang="en-US" sz="1000" dirty="0" err="1">
                  <a:solidFill>
                    <a:srgbClr val="5F6062"/>
                  </a:solidFill>
                  <a:latin typeface="Arial" panose="020B0604020202020204" pitchFamily="34" charset="0"/>
                  <a:cs typeface="Arial" panose="020B0604020202020204" pitchFamily="34" charset="0"/>
                </a:rPr>
                <a:t>xx@scottmadden.com</a:t>
              </a:r>
              <a:endParaRPr lang="en-US" sz="1000" dirty="0">
                <a:solidFill>
                  <a:srgbClr val="5F6062"/>
                </a:solidFill>
                <a:latin typeface="Arial" panose="020B0604020202020204" pitchFamily="34" charset="0"/>
                <a:cs typeface="Arial" panose="020B0604020202020204" pitchFamily="34" charset="0"/>
              </a:endParaRPr>
            </a:p>
            <a:p>
              <a:pPr algn="ctr">
                <a:spcAft>
                  <a:spcPts val="300"/>
                </a:spcAft>
              </a:pPr>
              <a:r>
                <a:rPr lang="en-US" sz="1000" dirty="0">
                  <a:solidFill>
                    <a:srgbClr val="26BCD7"/>
                  </a:solidFill>
                  <a:latin typeface="Arial" panose="020B0604020202020204" pitchFamily="34" charset="0"/>
                  <a:cs typeface="Arial" panose="020B0604020202020204" pitchFamily="34" charset="0"/>
                </a:rPr>
                <a:t>O: </a:t>
              </a:r>
              <a:r>
                <a:rPr lang="en-US" sz="1000" b="0" dirty="0" err="1">
                  <a:solidFill>
                    <a:srgbClr val="5F6062"/>
                  </a:solidFill>
                  <a:latin typeface="Arial" panose="020B0604020202020204" pitchFamily="34" charset="0"/>
                  <a:cs typeface="Arial" panose="020B0604020202020204" pitchFamily="34" charset="0"/>
                </a:rPr>
                <a:t>xxx.xxx.xxxx</a:t>
              </a:r>
              <a:endParaRPr lang="en-US" sz="1000" b="0" dirty="0">
                <a:solidFill>
                  <a:srgbClr val="5F6062"/>
                </a:solidFill>
                <a:latin typeface="Arial" panose="020B0604020202020204" pitchFamily="34" charset="0"/>
                <a:cs typeface="Arial" panose="020B0604020202020204" pitchFamily="34" charset="0"/>
              </a:endParaRPr>
            </a:p>
            <a:p>
              <a:pPr algn="ctr">
                <a:spcAft>
                  <a:spcPts val="300"/>
                </a:spcAft>
              </a:pPr>
              <a:r>
                <a:rPr lang="en-US" sz="1000" dirty="0">
                  <a:solidFill>
                    <a:srgbClr val="26BCD7"/>
                  </a:solidFill>
                  <a:latin typeface="Arial" panose="020B0604020202020204" pitchFamily="34" charset="0"/>
                  <a:cs typeface="Arial" panose="020B0604020202020204" pitchFamily="34" charset="0"/>
                </a:rPr>
                <a:t>M: </a:t>
              </a:r>
              <a:r>
                <a:rPr lang="en-US" sz="1000" b="0" dirty="0" err="1">
                  <a:solidFill>
                    <a:srgbClr val="5F6062"/>
                  </a:solidFill>
                  <a:latin typeface="Arial" panose="020B0604020202020204" pitchFamily="34" charset="0"/>
                  <a:cs typeface="Arial" panose="020B0604020202020204" pitchFamily="34" charset="0"/>
                </a:rPr>
                <a:t>xxx.xxx.xxxx</a:t>
              </a:r>
              <a:endParaRPr lang="en-US" sz="1000" b="0" dirty="0">
                <a:solidFill>
                  <a:srgbClr val="5F6062"/>
                </a:solidFill>
                <a:latin typeface="Arial" panose="020B0604020202020204" pitchFamily="34" charset="0"/>
                <a:cs typeface="Arial" panose="020B0604020202020204" pitchFamily="34" charset="0"/>
              </a:endParaRPr>
            </a:p>
          </p:txBody>
        </p:sp>
      </p:grpSp>
      <p:grpSp>
        <p:nvGrpSpPr>
          <p:cNvPr id="11" name="Group 10"/>
          <p:cNvGrpSpPr/>
          <p:nvPr userDrawn="1"/>
        </p:nvGrpSpPr>
        <p:grpSpPr>
          <a:xfrm>
            <a:off x="2556046" y="4268784"/>
            <a:ext cx="2471865" cy="2182258"/>
            <a:chOff x="3512801" y="3897137"/>
            <a:chExt cx="2471865" cy="1954838"/>
          </a:xfrm>
        </p:grpSpPr>
        <p:sp>
          <p:nvSpPr>
            <p:cNvPr id="12" name="Shape 458">
              <a:extLst>
                <a:ext uri="{FF2B5EF4-FFF2-40B4-BE49-F238E27FC236}">
                  <a16:creationId xmlns:a16="http://schemas.microsoft.com/office/drawing/2014/main" id="{9A1F2DA2-ABB9-B64D-B233-D0A5F3F57658}"/>
                </a:ext>
              </a:extLst>
            </p:cNvPr>
            <p:cNvSpPr/>
            <p:nvPr userDrawn="1"/>
          </p:nvSpPr>
          <p:spPr>
            <a:xfrm>
              <a:off x="3512801" y="3897137"/>
              <a:ext cx="2471865" cy="6868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oAutofit/>
            </a:bodyPr>
            <a:lstStyle>
              <a:lvl1pPr>
                <a:defRPr sz="3000" b="1"/>
              </a:lvl1pPr>
            </a:lstStyle>
            <a:p>
              <a:pPr algn="ctr">
                <a:spcAft>
                  <a:spcPts val="200"/>
                </a:spcAft>
              </a:pPr>
              <a:r>
                <a:rPr lang="en-US" sz="1400" dirty="0">
                  <a:solidFill>
                    <a:srgbClr val="26BCD7"/>
                  </a:solidFill>
                  <a:latin typeface="Arial" panose="020B0604020202020204" pitchFamily="34" charset="0"/>
                  <a:cs typeface="Arial" panose="020B0604020202020204" pitchFamily="34" charset="0"/>
                </a:rPr>
                <a:t>FirstName </a:t>
              </a:r>
              <a:r>
                <a:rPr lang="en-US" sz="1400" dirty="0" err="1">
                  <a:solidFill>
                    <a:srgbClr val="26BCD7"/>
                  </a:solidFill>
                  <a:latin typeface="Arial" panose="020B0604020202020204" pitchFamily="34" charset="0"/>
                  <a:cs typeface="Arial" panose="020B0604020202020204" pitchFamily="34" charset="0"/>
                </a:rPr>
                <a:t>LastName</a:t>
              </a:r>
              <a:endParaRPr lang="en-US" sz="1400" dirty="0">
                <a:solidFill>
                  <a:srgbClr val="26BCD7"/>
                </a:solidFill>
                <a:latin typeface="Arial" panose="020B0604020202020204" pitchFamily="34" charset="0"/>
                <a:cs typeface="Arial" panose="020B0604020202020204" pitchFamily="34" charset="0"/>
              </a:endParaRPr>
            </a:p>
            <a:p>
              <a:pPr lvl="0" algn="ctr">
                <a:spcAft>
                  <a:spcPts val="200"/>
                </a:spcAft>
              </a:pPr>
              <a:r>
                <a:rPr lang="en-US" sz="1200" b="0" dirty="0">
                  <a:solidFill>
                    <a:srgbClr val="5F6062"/>
                  </a:solidFill>
                  <a:latin typeface="Arial" panose="020B0604020202020204" pitchFamily="34" charset="0"/>
                  <a:cs typeface="Arial" panose="020B0604020202020204" pitchFamily="34" charset="0"/>
                </a:rPr>
                <a:t>Title</a:t>
              </a:r>
            </a:p>
          </p:txBody>
        </p:sp>
        <p:cxnSp>
          <p:nvCxnSpPr>
            <p:cNvPr id="13" name="Straight Connector 12">
              <a:extLst>
                <a:ext uri="{FF2B5EF4-FFF2-40B4-BE49-F238E27FC236}">
                  <a16:creationId xmlns:a16="http://schemas.microsoft.com/office/drawing/2014/main" id="{004F2E0C-9EAB-BD49-BB72-0C68B33EDBFB}"/>
                </a:ext>
              </a:extLst>
            </p:cNvPr>
            <p:cNvCxnSpPr>
              <a:cxnSpLocks/>
            </p:cNvCxnSpPr>
            <p:nvPr userDrawn="1"/>
          </p:nvCxnSpPr>
          <p:spPr>
            <a:xfrm>
              <a:off x="3697173" y="4533179"/>
              <a:ext cx="2103120" cy="0"/>
            </a:xfrm>
            <a:prstGeom prst="line">
              <a:avLst/>
            </a:prstGeom>
            <a:ln>
              <a:solidFill>
                <a:srgbClr val="26BCD7"/>
              </a:solidFill>
            </a:ln>
          </p:spPr>
          <p:style>
            <a:lnRef idx="1">
              <a:schemeClr val="accent1"/>
            </a:lnRef>
            <a:fillRef idx="0">
              <a:schemeClr val="accent1"/>
            </a:fillRef>
            <a:effectRef idx="0">
              <a:schemeClr val="accent1"/>
            </a:effectRef>
            <a:fontRef idx="minor">
              <a:schemeClr val="tx1"/>
            </a:fontRef>
          </p:style>
        </p:cxnSp>
        <p:sp>
          <p:nvSpPr>
            <p:cNvPr id="14" name="Shape 458">
              <a:extLst>
                <a:ext uri="{FF2B5EF4-FFF2-40B4-BE49-F238E27FC236}">
                  <a16:creationId xmlns:a16="http://schemas.microsoft.com/office/drawing/2014/main" id="{C00C926C-D077-3F4C-A4D4-01981700EC1C}"/>
                </a:ext>
              </a:extLst>
            </p:cNvPr>
            <p:cNvSpPr/>
            <p:nvPr userDrawn="1"/>
          </p:nvSpPr>
          <p:spPr>
            <a:xfrm>
              <a:off x="3514293" y="4654896"/>
              <a:ext cx="2468880" cy="11970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chorCtr="1">
              <a:noAutofit/>
            </a:bodyPr>
            <a:lstStyle>
              <a:lvl1pPr>
                <a:defRPr sz="3000" b="1"/>
              </a:lvl1pPr>
            </a:lstStyle>
            <a:p>
              <a:pPr algn="ctr">
                <a:spcAft>
                  <a:spcPts val="300"/>
                </a:spcAft>
              </a:pPr>
              <a:r>
                <a:rPr lang="en-US" sz="1000" dirty="0">
                  <a:solidFill>
                    <a:srgbClr val="5F6062"/>
                  </a:solidFill>
                  <a:latin typeface="Arial" panose="020B0604020202020204" pitchFamily="34" charset="0"/>
                  <a:cs typeface="Arial" panose="020B0604020202020204" pitchFamily="34" charset="0"/>
                </a:rPr>
                <a:t>ScottMadden, Inc.</a:t>
              </a:r>
              <a:br>
                <a:rPr lang="en-US" sz="1000" b="0" dirty="0">
                  <a:solidFill>
                    <a:srgbClr val="5F6062"/>
                  </a:solidFill>
                  <a:latin typeface="Arial" panose="020B0604020202020204" pitchFamily="34" charset="0"/>
                  <a:cs typeface="Arial" panose="020B0604020202020204" pitchFamily="34" charset="0"/>
                </a:rPr>
              </a:br>
              <a:r>
                <a:rPr lang="en-US" sz="1000" b="0" dirty="0">
                  <a:solidFill>
                    <a:srgbClr val="5F6062"/>
                  </a:solidFill>
                  <a:latin typeface="Arial" panose="020B0604020202020204" pitchFamily="34" charset="0"/>
                  <a:cs typeface="Arial" panose="020B0604020202020204" pitchFamily="34" charset="0"/>
                </a:rPr>
                <a:t>Address 1</a:t>
              </a:r>
            </a:p>
            <a:p>
              <a:pPr algn="ctr">
                <a:spcAft>
                  <a:spcPts val="300"/>
                </a:spcAft>
              </a:pPr>
              <a:r>
                <a:rPr lang="en-US" sz="1000" b="0" dirty="0">
                  <a:solidFill>
                    <a:srgbClr val="5F6062"/>
                  </a:solidFill>
                  <a:latin typeface="Arial" panose="020B0604020202020204" pitchFamily="34" charset="0"/>
                  <a:cs typeface="Arial" panose="020B0604020202020204" pitchFamily="34" charset="0"/>
                </a:rPr>
                <a:t>Address 2</a:t>
              </a:r>
            </a:p>
            <a:p>
              <a:pPr algn="ctr">
                <a:spcAft>
                  <a:spcPts val="300"/>
                </a:spcAft>
              </a:pPr>
              <a:r>
                <a:rPr lang="en-US" sz="1000" b="0" dirty="0">
                  <a:solidFill>
                    <a:srgbClr val="5F6062"/>
                  </a:solidFill>
                  <a:latin typeface="Arial" panose="020B0604020202020204" pitchFamily="34" charset="0"/>
                  <a:cs typeface="Arial" panose="020B0604020202020204" pitchFamily="34" charset="0"/>
                </a:rPr>
                <a:t>City, State ZIP</a:t>
              </a:r>
            </a:p>
            <a:p>
              <a:pPr algn="ctr">
                <a:spcAft>
                  <a:spcPts val="300"/>
                </a:spcAft>
              </a:pPr>
              <a:r>
                <a:rPr lang="en-US" sz="1000" dirty="0" err="1">
                  <a:solidFill>
                    <a:srgbClr val="5F6062"/>
                  </a:solidFill>
                  <a:latin typeface="Arial" panose="020B0604020202020204" pitchFamily="34" charset="0"/>
                  <a:cs typeface="Arial" panose="020B0604020202020204" pitchFamily="34" charset="0"/>
                </a:rPr>
                <a:t>xx@scottmadden.com</a:t>
              </a:r>
              <a:endParaRPr lang="en-US" sz="1000" dirty="0">
                <a:solidFill>
                  <a:srgbClr val="5F6062"/>
                </a:solidFill>
                <a:latin typeface="Arial" panose="020B0604020202020204" pitchFamily="34" charset="0"/>
                <a:cs typeface="Arial" panose="020B0604020202020204" pitchFamily="34" charset="0"/>
              </a:endParaRPr>
            </a:p>
            <a:p>
              <a:pPr algn="ctr">
                <a:spcAft>
                  <a:spcPts val="300"/>
                </a:spcAft>
              </a:pPr>
              <a:r>
                <a:rPr lang="en-US" sz="1000" dirty="0">
                  <a:solidFill>
                    <a:srgbClr val="26BCD7"/>
                  </a:solidFill>
                  <a:latin typeface="Arial" panose="020B0604020202020204" pitchFamily="34" charset="0"/>
                  <a:cs typeface="Arial" panose="020B0604020202020204" pitchFamily="34" charset="0"/>
                </a:rPr>
                <a:t>O: </a:t>
              </a:r>
              <a:r>
                <a:rPr lang="en-US" sz="1000" b="0" dirty="0" err="1">
                  <a:solidFill>
                    <a:srgbClr val="5F6062"/>
                  </a:solidFill>
                  <a:latin typeface="Arial" panose="020B0604020202020204" pitchFamily="34" charset="0"/>
                  <a:cs typeface="Arial" panose="020B0604020202020204" pitchFamily="34" charset="0"/>
                </a:rPr>
                <a:t>xxx.xxx.xxxx</a:t>
              </a:r>
              <a:endParaRPr lang="en-US" sz="1000" b="0" dirty="0">
                <a:solidFill>
                  <a:srgbClr val="5F6062"/>
                </a:solidFill>
                <a:latin typeface="Arial" panose="020B0604020202020204" pitchFamily="34" charset="0"/>
                <a:cs typeface="Arial" panose="020B0604020202020204" pitchFamily="34" charset="0"/>
              </a:endParaRPr>
            </a:p>
            <a:p>
              <a:pPr algn="ctr">
                <a:spcAft>
                  <a:spcPts val="300"/>
                </a:spcAft>
              </a:pPr>
              <a:r>
                <a:rPr lang="en-US" sz="1000" dirty="0">
                  <a:solidFill>
                    <a:srgbClr val="26BCD7"/>
                  </a:solidFill>
                  <a:latin typeface="Arial" panose="020B0604020202020204" pitchFamily="34" charset="0"/>
                  <a:cs typeface="Arial" panose="020B0604020202020204" pitchFamily="34" charset="0"/>
                </a:rPr>
                <a:t>M: </a:t>
              </a:r>
              <a:r>
                <a:rPr lang="en-US" sz="1000" b="0" dirty="0" err="1">
                  <a:solidFill>
                    <a:srgbClr val="5F6062"/>
                  </a:solidFill>
                  <a:latin typeface="Arial" panose="020B0604020202020204" pitchFamily="34" charset="0"/>
                  <a:cs typeface="Arial" panose="020B0604020202020204" pitchFamily="34" charset="0"/>
                </a:rPr>
                <a:t>xxx.xxx.xxxx</a:t>
              </a:r>
              <a:endParaRPr lang="en-US" sz="1000" b="0" dirty="0">
                <a:solidFill>
                  <a:srgbClr val="5F6062"/>
                </a:solidFill>
                <a:latin typeface="Arial" panose="020B0604020202020204" pitchFamily="34" charset="0"/>
                <a:cs typeface="Arial" panose="020B0604020202020204" pitchFamily="34" charset="0"/>
              </a:endParaRPr>
            </a:p>
          </p:txBody>
        </p:sp>
      </p:grpSp>
      <p:sp>
        <p:nvSpPr>
          <p:cNvPr id="15" name="Picture Placeholder 2"/>
          <p:cNvSpPr>
            <a:spLocks noGrp="1"/>
          </p:cNvSpPr>
          <p:nvPr>
            <p:ph type="pic" sz="quarter" idx="13"/>
          </p:nvPr>
        </p:nvSpPr>
        <p:spPr>
          <a:xfrm>
            <a:off x="5243182" y="2065184"/>
            <a:ext cx="2103120" cy="2103120"/>
          </a:xfrm>
          <a:prstGeom prst="ellipse">
            <a:avLst/>
          </a:prstGeom>
          <a:ln w="12700">
            <a:solidFill>
              <a:schemeClr val="bg1">
                <a:lumMod val="85000"/>
              </a:schemeClr>
            </a:solidFill>
          </a:ln>
        </p:spPr>
        <p:txBody>
          <a:bodyPr/>
          <a:lstStyle>
            <a:lvl1pPr algn="ctr">
              <a:defRPr/>
            </a:lvl1pPr>
          </a:lstStyle>
          <a:p>
            <a:r>
              <a:rPr lang="en-US"/>
              <a:t>Click icon to add picture</a:t>
            </a:r>
          </a:p>
        </p:txBody>
      </p:sp>
      <p:sp>
        <p:nvSpPr>
          <p:cNvPr id="16" name="Picture Placeholder 2"/>
          <p:cNvSpPr>
            <a:spLocks noGrp="1"/>
          </p:cNvSpPr>
          <p:nvPr>
            <p:ph type="pic" sz="quarter" idx="14"/>
          </p:nvPr>
        </p:nvSpPr>
        <p:spPr>
          <a:xfrm>
            <a:off x="7667150" y="2065184"/>
            <a:ext cx="2103120" cy="2103120"/>
          </a:xfrm>
          <a:prstGeom prst="ellipse">
            <a:avLst/>
          </a:prstGeom>
          <a:ln w="12700">
            <a:solidFill>
              <a:schemeClr val="bg1">
                <a:lumMod val="85000"/>
              </a:schemeClr>
            </a:solidFill>
          </a:ln>
        </p:spPr>
        <p:txBody>
          <a:bodyPr/>
          <a:lstStyle>
            <a:lvl1pPr algn="ctr">
              <a:defRPr/>
            </a:lvl1pPr>
          </a:lstStyle>
          <a:p>
            <a:r>
              <a:rPr lang="en-US"/>
              <a:t>Click icon to add picture</a:t>
            </a:r>
          </a:p>
        </p:txBody>
      </p:sp>
      <p:grpSp>
        <p:nvGrpSpPr>
          <p:cNvPr id="17" name="Group 16"/>
          <p:cNvGrpSpPr/>
          <p:nvPr userDrawn="1"/>
        </p:nvGrpSpPr>
        <p:grpSpPr>
          <a:xfrm>
            <a:off x="5058810" y="4268784"/>
            <a:ext cx="2471865" cy="2182258"/>
            <a:chOff x="3598212" y="3897137"/>
            <a:chExt cx="2471865" cy="1954838"/>
          </a:xfrm>
        </p:grpSpPr>
        <p:sp>
          <p:nvSpPr>
            <p:cNvPr id="18" name="Shape 458">
              <a:extLst>
                <a:ext uri="{FF2B5EF4-FFF2-40B4-BE49-F238E27FC236}">
                  <a16:creationId xmlns:a16="http://schemas.microsoft.com/office/drawing/2014/main" id="{9A1F2DA2-ABB9-B64D-B233-D0A5F3F57658}"/>
                </a:ext>
              </a:extLst>
            </p:cNvPr>
            <p:cNvSpPr/>
            <p:nvPr userDrawn="1"/>
          </p:nvSpPr>
          <p:spPr>
            <a:xfrm>
              <a:off x="3598212" y="3897137"/>
              <a:ext cx="2471865" cy="6868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oAutofit/>
            </a:bodyPr>
            <a:lstStyle>
              <a:lvl1pPr>
                <a:defRPr sz="3000" b="1"/>
              </a:lvl1pPr>
            </a:lstStyle>
            <a:p>
              <a:pPr algn="ctr">
                <a:spcAft>
                  <a:spcPts val="200"/>
                </a:spcAft>
              </a:pPr>
              <a:r>
                <a:rPr lang="en-US" sz="1400" dirty="0">
                  <a:solidFill>
                    <a:srgbClr val="26BCD7"/>
                  </a:solidFill>
                  <a:latin typeface="Arial" panose="020B0604020202020204" pitchFamily="34" charset="0"/>
                  <a:cs typeface="Arial" panose="020B0604020202020204" pitchFamily="34" charset="0"/>
                </a:rPr>
                <a:t>FirstName </a:t>
              </a:r>
              <a:r>
                <a:rPr lang="en-US" sz="1400" dirty="0" err="1">
                  <a:solidFill>
                    <a:srgbClr val="26BCD7"/>
                  </a:solidFill>
                  <a:latin typeface="Arial" panose="020B0604020202020204" pitchFamily="34" charset="0"/>
                  <a:cs typeface="Arial" panose="020B0604020202020204" pitchFamily="34" charset="0"/>
                </a:rPr>
                <a:t>LastName</a:t>
              </a:r>
              <a:endParaRPr lang="en-US" sz="1400" dirty="0">
                <a:solidFill>
                  <a:srgbClr val="26BCD7"/>
                </a:solidFill>
                <a:latin typeface="Arial" panose="020B0604020202020204" pitchFamily="34" charset="0"/>
                <a:cs typeface="Arial" panose="020B0604020202020204" pitchFamily="34" charset="0"/>
              </a:endParaRPr>
            </a:p>
            <a:p>
              <a:pPr lvl="0" algn="ctr">
                <a:spcAft>
                  <a:spcPts val="200"/>
                </a:spcAft>
              </a:pPr>
              <a:r>
                <a:rPr lang="en-US" sz="1200" b="0" dirty="0">
                  <a:solidFill>
                    <a:srgbClr val="5F6062"/>
                  </a:solidFill>
                  <a:latin typeface="Arial" panose="020B0604020202020204" pitchFamily="34" charset="0"/>
                  <a:cs typeface="Arial" panose="020B0604020202020204" pitchFamily="34" charset="0"/>
                </a:rPr>
                <a:t>Title</a:t>
              </a:r>
            </a:p>
          </p:txBody>
        </p:sp>
        <p:cxnSp>
          <p:nvCxnSpPr>
            <p:cNvPr id="19" name="Straight Connector 18">
              <a:extLst>
                <a:ext uri="{FF2B5EF4-FFF2-40B4-BE49-F238E27FC236}">
                  <a16:creationId xmlns:a16="http://schemas.microsoft.com/office/drawing/2014/main" id="{004F2E0C-9EAB-BD49-BB72-0C68B33EDBFB}"/>
                </a:ext>
              </a:extLst>
            </p:cNvPr>
            <p:cNvCxnSpPr>
              <a:cxnSpLocks/>
            </p:cNvCxnSpPr>
            <p:nvPr userDrawn="1"/>
          </p:nvCxnSpPr>
          <p:spPr>
            <a:xfrm>
              <a:off x="3782584" y="4533179"/>
              <a:ext cx="2103120" cy="0"/>
            </a:xfrm>
            <a:prstGeom prst="line">
              <a:avLst/>
            </a:prstGeom>
            <a:ln>
              <a:solidFill>
                <a:srgbClr val="26BCD7"/>
              </a:solidFill>
            </a:ln>
          </p:spPr>
          <p:style>
            <a:lnRef idx="1">
              <a:schemeClr val="accent1"/>
            </a:lnRef>
            <a:fillRef idx="0">
              <a:schemeClr val="accent1"/>
            </a:fillRef>
            <a:effectRef idx="0">
              <a:schemeClr val="accent1"/>
            </a:effectRef>
            <a:fontRef idx="minor">
              <a:schemeClr val="tx1"/>
            </a:fontRef>
          </p:style>
        </p:cxnSp>
        <p:sp>
          <p:nvSpPr>
            <p:cNvPr id="20" name="Shape 458">
              <a:extLst>
                <a:ext uri="{FF2B5EF4-FFF2-40B4-BE49-F238E27FC236}">
                  <a16:creationId xmlns:a16="http://schemas.microsoft.com/office/drawing/2014/main" id="{C00C926C-D077-3F4C-A4D4-01981700EC1C}"/>
                </a:ext>
              </a:extLst>
            </p:cNvPr>
            <p:cNvSpPr/>
            <p:nvPr userDrawn="1"/>
          </p:nvSpPr>
          <p:spPr>
            <a:xfrm>
              <a:off x="3599704" y="4654896"/>
              <a:ext cx="2468880" cy="11970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chorCtr="1">
              <a:noAutofit/>
            </a:bodyPr>
            <a:lstStyle>
              <a:lvl1pPr>
                <a:defRPr sz="3000" b="1"/>
              </a:lvl1pPr>
            </a:lstStyle>
            <a:p>
              <a:pPr algn="ctr">
                <a:spcAft>
                  <a:spcPts val="300"/>
                </a:spcAft>
              </a:pPr>
              <a:r>
                <a:rPr lang="en-US" sz="1000" dirty="0">
                  <a:solidFill>
                    <a:srgbClr val="5F6062"/>
                  </a:solidFill>
                  <a:latin typeface="Arial" panose="020B0604020202020204" pitchFamily="34" charset="0"/>
                  <a:cs typeface="Arial" panose="020B0604020202020204" pitchFamily="34" charset="0"/>
                </a:rPr>
                <a:t>ScottMadden, Inc.</a:t>
              </a:r>
              <a:br>
                <a:rPr lang="en-US" sz="1000" b="0" dirty="0">
                  <a:solidFill>
                    <a:srgbClr val="5F6062"/>
                  </a:solidFill>
                  <a:latin typeface="Arial" panose="020B0604020202020204" pitchFamily="34" charset="0"/>
                  <a:cs typeface="Arial" panose="020B0604020202020204" pitchFamily="34" charset="0"/>
                </a:rPr>
              </a:br>
              <a:r>
                <a:rPr lang="en-US" sz="1000" b="0" dirty="0">
                  <a:solidFill>
                    <a:srgbClr val="5F6062"/>
                  </a:solidFill>
                  <a:latin typeface="Arial" panose="020B0604020202020204" pitchFamily="34" charset="0"/>
                  <a:cs typeface="Arial" panose="020B0604020202020204" pitchFamily="34" charset="0"/>
                </a:rPr>
                <a:t>Address 1</a:t>
              </a:r>
            </a:p>
            <a:p>
              <a:pPr algn="ctr">
                <a:spcAft>
                  <a:spcPts val="300"/>
                </a:spcAft>
              </a:pPr>
              <a:r>
                <a:rPr lang="en-US" sz="1000" b="0" dirty="0">
                  <a:solidFill>
                    <a:srgbClr val="5F6062"/>
                  </a:solidFill>
                  <a:latin typeface="Arial" panose="020B0604020202020204" pitchFamily="34" charset="0"/>
                  <a:cs typeface="Arial" panose="020B0604020202020204" pitchFamily="34" charset="0"/>
                </a:rPr>
                <a:t>Address 2</a:t>
              </a:r>
            </a:p>
            <a:p>
              <a:pPr algn="ctr">
                <a:spcAft>
                  <a:spcPts val="300"/>
                </a:spcAft>
              </a:pPr>
              <a:r>
                <a:rPr lang="en-US" sz="1000" b="0" dirty="0">
                  <a:solidFill>
                    <a:srgbClr val="5F6062"/>
                  </a:solidFill>
                  <a:latin typeface="Arial" panose="020B0604020202020204" pitchFamily="34" charset="0"/>
                  <a:cs typeface="Arial" panose="020B0604020202020204" pitchFamily="34" charset="0"/>
                </a:rPr>
                <a:t>City, State ZIP</a:t>
              </a:r>
            </a:p>
            <a:p>
              <a:pPr algn="ctr">
                <a:spcAft>
                  <a:spcPts val="300"/>
                </a:spcAft>
              </a:pPr>
              <a:r>
                <a:rPr lang="en-US" sz="1000" dirty="0" err="1">
                  <a:solidFill>
                    <a:srgbClr val="5F6062"/>
                  </a:solidFill>
                  <a:latin typeface="Arial" panose="020B0604020202020204" pitchFamily="34" charset="0"/>
                  <a:cs typeface="Arial" panose="020B0604020202020204" pitchFamily="34" charset="0"/>
                </a:rPr>
                <a:t>xx@scottmadden.com</a:t>
              </a:r>
              <a:endParaRPr lang="en-US" sz="1000" dirty="0">
                <a:solidFill>
                  <a:srgbClr val="5F6062"/>
                </a:solidFill>
                <a:latin typeface="Arial" panose="020B0604020202020204" pitchFamily="34" charset="0"/>
                <a:cs typeface="Arial" panose="020B0604020202020204" pitchFamily="34" charset="0"/>
              </a:endParaRPr>
            </a:p>
            <a:p>
              <a:pPr algn="ctr">
                <a:spcAft>
                  <a:spcPts val="300"/>
                </a:spcAft>
              </a:pPr>
              <a:r>
                <a:rPr lang="en-US" sz="1000" dirty="0">
                  <a:solidFill>
                    <a:srgbClr val="26BCD7"/>
                  </a:solidFill>
                  <a:latin typeface="Arial" panose="020B0604020202020204" pitchFamily="34" charset="0"/>
                  <a:cs typeface="Arial" panose="020B0604020202020204" pitchFamily="34" charset="0"/>
                </a:rPr>
                <a:t>O: </a:t>
              </a:r>
              <a:r>
                <a:rPr lang="en-US" sz="1000" b="0" dirty="0" err="1">
                  <a:solidFill>
                    <a:srgbClr val="5F6062"/>
                  </a:solidFill>
                  <a:latin typeface="Arial" panose="020B0604020202020204" pitchFamily="34" charset="0"/>
                  <a:cs typeface="Arial" panose="020B0604020202020204" pitchFamily="34" charset="0"/>
                </a:rPr>
                <a:t>xxx.xxx.xxxx</a:t>
              </a:r>
              <a:endParaRPr lang="en-US" sz="1000" b="0" dirty="0">
                <a:solidFill>
                  <a:srgbClr val="5F6062"/>
                </a:solidFill>
                <a:latin typeface="Arial" panose="020B0604020202020204" pitchFamily="34" charset="0"/>
                <a:cs typeface="Arial" panose="020B0604020202020204" pitchFamily="34" charset="0"/>
              </a:endParaRPr>
            </a:p>
            <a:p>
              <a:pPr algn="ctr">
                <a:spcAft>
                  <a:spcPts val="300"/>
                </a:spcAft>
              </a:pPr>
              <a:r>
                <a:rPr lang="en-US" sz="1000" dirty="0">
                  <a:solidFill>
                    <a:srgbClr val="26BCD7"/>
                  </a:solidFill>
                  <a:latin typeface="Arial" panose="020B0604020202020204" pitchFamily="34" charset="0"/>
                  <a:cs typeface="Arial" panose="020B0604020202020204" pitchFamily="34" charset="0"/>
                </a:rPr>
                <a:t>M: </a:t>
              </a:r>
              <a:r>
                <a:rPr lang="en-US" sz="1000" b="0" dirty="0" err="1">
                  <a:solidFill>
                    <a:srgbClr val="5F6062"/>
                  </a:solidFill>
                  <a:latin typeface="Arial" panose="020B0604020202020204" pitchFamily="34" charset="0"/>
                  <a:cs typeface="Arial" panose="020B0604020202020204" pitchFamily="34" charset="0"/>
                </a:rPr>
                <a:t>xxx.xxx.xxxx</a:t>
              </a:r>
              <a:endParaRPr lang="en-US" sz="1000" b="0" dirty="0">
                <a:solidFill>
                  <a:srgbClr val="5F6062"/>
                </a:solidFill>
                <a:latin typeface="Arial" panose="020B0604020202020204" pitchFamily="34" charset="0"/>
                <a:cs typeface="Arial" panose="020B0604020202020204" pitchFamily="34" charset="0"/>
              </a:endParaRPr>
            </a:p>
          </p:txBody>
        </p:sp>
      </p:grpSp>
      <p:grpSp>
        <p:nvGrpSpPr>
          <p:cNvPr id="21" name="Group 20"/>
          <p:cNvGrpSpPr/>
          <p:nvPr userDrawn="1"/>
        </p:nvGrpSpPr>
        <p:grpSpPr>
          <a:xfrm>
            <a:off x="7503771" y="4268784"/>
            <a:ext cx="2472383" cy="2182258"/>
            <a:chOff x="3507518" y="3897137"/>
            <a:chExt cx="2472383" cy="1954838"/>
          </a:xfrm>
        </p:grpSpPr>
        <p:sp>
          <p:nvSpPr>
            <p:cNvPr id="22" name="Shape 458">
              <a:extLst>
                <a:ext uri="{FF2B5EF4-FFF2-40B4-BE49-F238E27FC236}">
                  <a16:creationId xmlns:a16="http://schemas.microsoft.com/office/drawing/2014/main" id="{9A1F2DA2-ABB9-B64D-B233-D0A5F3F57658}"/>
                </a:ext>
              </a:extLst>
            </p:cNvPr>
            <p:cNvSpPr/>
            <p:nvPr userDrawn="1"/>
          </p:nvSpPr>
          <p:spPr>
            <a:xfrm>
              <a:off x="3507518" y="3897137"/>
              <a:ext cx="2471865" cy="6868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oAutofit/>
            </a:bodyPr>
            <a:lstStyle>
              <a:lvl1pPr>
                <a:defRPr sz="3000" b="1"/>
              </a:lvl1pPr>
            </a:lstStyle>
            <a:p>
              <a:pPr algn="ctr">
                <a:spcAft>
                  <a:spcPts val="200"/>
                </a:spcAft>
              </a:pPr>
              <a:r>
                <a:rPr lang="en-US" sz="1400" dirty="0">
                  <a:solidFill>
                    <a:srgbClr val="26BCD7"/>
                  </a:solidFill>
                  <a:latin typeface="Arial" panose="020B0604020202020204" pitchFamily="34" charset="0"/>
                  <a:cs typeface="Arial" panose="020B0604020202020204" pitchFamily="34" charset="0"/>
                </a:rPr>
                <a:t>FirstName </a:t>
              </a:r>
              <a:r>
                <a:rPr lang="en-US" sz="1400" dirty="0" err="1">
                  <a:solidFill>
                    <a:srgbClr val="26BCD7"/>
                  </a:solidFill>
                  <a:latin typeface="Arial" panose="020B0604020202020204" pitchFamily="34" charset="0"/>
                  <a:cs typeface="Arial" panose="020B0604020202020204" pitchFamily="34" charset="0"/>
                </a:rPr>
                <a:t>LastName</a:t>
              </a:r>
              <a:endParaRPr lang="en-US" sz="1400" dirty="0">
                <a:solidFill>
                  <a:srgbClr val="26BCD7"/>
                </a:solidFill>
                <a:latin typeface="Arial" panose="020B0604020202020204" pitchFamily="34" charset="0"/>
                <a:cs typeface="Arial" panose="020B0604020202020204" pitchFamily="34" charset="0"/>
              </a:endParaRPr>
            </a:p>
            <a:p>
              <a:pPr lvl="0" algn="ctr">
                <a:spcAft>
                  <a:spcPts val="200"/>
                </a:spcAft>
              </a:pPr>
              <a:r>
                <a:rPr lang="en-US" sz="1200" b="0" dirty="0">
                  <a:solidFill>
                    <a:srgbClr val="5F6062"/>
                  </a:solidFill>
                  <a:latin typeface="Arial" panose="020B0604020202020204" pitchFamily="34" charset="0"/>
                  <a:cs typeface="Arial" panose="020B0604020202020204" pitchFamily="34" charset="0"/>
                </a:rPr>
                <a:t>Title</a:t>
              </a:r>
            </a:p>
          </p:txBody>
        </p:sp>
        <p:cxnSp>
          <p:nvCxnSpPr>
            <p:cNvPr id="23" name="Straight Connector 22">
              <a:extLst>
                <a:ext uri="{FF2B5EF4-FFF2-40B4-BE49-F238E27FC236}">
                  <a16:creationId xmlns:a16="http://schemas.microsoft.com/office/drawing/2014/main" id="{004F2E0C-9EAB-BD49-BB72-0C68B33EDBFB}"/>
                </a:ext>
              </a:extLst>
            </p:cNvPr>
            <p:cNvCxnSpPr>
              <a:cxnSpLocks/>
            </p:cNvCxnSpPr>
            <p:nvPr userDrawn="1"/>
          </p:nvCxnSpPr>
          <p:spPr>
            <a:xfrm>
              <a:off x="3691890" y="4533179"/>
              <a:ext cx="2103120" cy="0"/>
            </a:xfrm>
            <a:prstGeom prst="line">
              <a:avLst/>
            </a:prstGeom>
            <a:ln>
              <a:solidFill>
                <a:srgbClr val="26BCD7"/>
              </a:solidFill>
            </a:ln>
          </p:spPr>
          <p:style>
            <a:lnRef idx="1">
              <a:schemeClr val="accent1"/>
            </a:lnRef>
            <a:fillRef idx="0">
              <a:schemeClr val="accent1"/>
            </a:fillRef>
            <a:effectRef idx="0">
              <a:schemeClr val="accent1"/>
            </a:effectRef>
            <a:fontRef idx="minor">
              <a:schemeClr val="tx1"/>
            </a:fontRef>
          </p:style>
        </p:cxnSp>
        <p:sp>
          <p:nvSpPr>
            <p:cNvPr id="25" name="Shape 458">
              <a:extLst>
                <a:ext uri="{FF2B5EF4-FFF2-40B4-BE49-F238E27FC236}">
                  <a16:creationId xmlns:a16="http://schemas.microsoft.com/office/drawing/2014/main" id="{C00C926C-D077-3F4C-A4D4-01981700EC1C}"/>
                </a:ext>
              </a:extLst>
            </p:cNvPr>
            <p:cNvSpPr/>
            <p:nvPr userDrawn="1"/>
          </p:nvSpPr>
          <p:spPr>
            <a:xfrm>
              <a:off x="3511021" y="4654896"/>
              <a:ext cx="2468880" cy="11970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chorCtr="1">
              <a:noAutofit/>
            </a:bodyPr>
            <a:lstStyle>
              <a:lvl1pPr>
                <a:defRPr sz="3000" b="1"/>
              </a:lvl1pPr>
            </a:lstStyle>
            <a:p>
              <a:pPr algn="ctr">
                <a:spcAft>
                  <a:spcPts val="300"/>
                </a:spcAft>
              </a:pPr>
              <a:r>
                <a:rPr lang="en-US" sz="1000" dirty="0">
                  <a:solidFill>
                    <a:srgbClr val="5F6062"/>
                  </a:solidFill>
                  <a:latin typeface="Arial" panose="020B0604020202020204" pitchFamily="34" charset="0"/>
                  <a:cs typeface="Arial" panose="020B0604020202020204" pitchFamily="34" charset="0"/>
                </a:rPr>
                <a:t>ScottMadden, Inc.</a:t>
              </a:r>
              <a:br>
                <a:rPr lang="en-US" sz="1000" b="0" dirty="0">
                  <a:solidFill>
                    <a:srgbClr val="5F6062"/>
                  </a:solidFill>
                  <a:latin typeface="Arial" panose="020B0604020202020204" pitchFamily="34" charset="0"/>
                  <a:cs typeface="Arial" panose="020B0604020202020204" pitchFamily="34" charset="0"/>
                </a:rPr>
              </a:br>
              <a:r>
                <a:rPr lang="en-US" sz="1000" b="0" dirty="0">
                  <a:solidFill>
                    <a:srgbClr val="5F6062"/>
                  </a:solidFill>
                  <a:latin typeface="Arial" panose="020B0604020202020204" pitchFamily="34" charset="0"/>
                  <a:cs typeface="Arial" panose="020B0604020202020204" pitchFamily="34" charset="0"/>
                </a:rPr>
                <a:t>Address 1</a:t>
              </a:r>
            </a:p>
            <a:p>
              <a:pPr algn="ctr">
                <a:spcAft>
                  <a:spcPts val="300"/>
                </a:spcAft>
              </a:pPr>
              <a:r>
                <a:rPr lang="en-US" sz="1000" b="0" dirty="0">
                  <a:solidFill>
                    <a:srgbClr val="5F6062"/>
                  </a:solidFill>
                  <a:latin typeface="Arial" panose="020B0604020202020204" pitchFamily="34" charset="0"/>
                  <a:cs typeface="Arial" panose="020B0604020202020204" pitchFamily="34" charset="0"/>
                </a:rPr>
                <a:t>Address 2</a:t>
              </a:r>
            </a:p>
            <a:p>
              <a:pPr algn="ctr">
                <a:spcAft>
                  <a:spcPts val="300"/>
                </a:spcAft>
              </a:pPr>
              <a:r>
                <a:rPr lang="en-US" sz="1000" b="0" dirty="0">
                  <a:solidFill>
                    <a:srgbClr val="5F6062"/>
                  </a:solidFill>
                  <a:latin typeface="Arial" panose="020B0604020202020204" pitchFamily="34" charset="0"/>
                  <a:cs typeface="Arial" panose="020B0604020202020204" pitchFamily="34" charset="0"/>
                </a:rPr>
                <a:t>City, State ZIP</a:t>
              </a:r>
            </a:p>
            <a:p>
              <a:pPr algn="ctr">
                <a:spcAft>
                  <a:spcPts val="300"/>
                </a:spcAft>
              </a:pPr>
              <a:r>
                <a:rPr lang="en-US" sz="1000" dirty="0" err="1">
                  <a:solidFill>
                    <a:srgbClr val="5F6062"/>
                  </a:solidFill>
                  <a:latin typeface="Arial" panose="020B0604020202020204" pitchFamily="34" charset="0"/>
                  <a:cs typeface="Arial" panose="020B0604020202020204" pitchFamily="34" charset="0"/>
                </a:rPr>
                <a:t>xx@scottmadden.com</a:t>
              </a:r>
              <a:endParaRPr lang="en-US" sz="1000" dirty="0">
                <a:solidFill>
                  <a:srgbClr val="5F6062"/>
                </a:solidFill>
                <a:latin typeface="Arial" panose="020B0604020202020204" pitchFamily="34" charset="0"/>
                <a:cs typeface="Arial" panose="020B0604020202020204" pitchFamily="34" charset="0"/>
              </a:endParaRPr>
            </a:p>
            <a:p>
              <a:pPr algn="ctr">
                <a:spcAft>
                  <a:spcPts val="300"/>
                </a:spcAft>
              </a:pPr>
              <a:r>
                <a:rPr lang="en-US" sz="1000" dirty="0">
                  <a:solidFill>
                    <a:srgbClr val="26BCD7"/>
                  </a:solidFill>
                  <a:latin typeface="Arial" panose="020B0604020202020204" pitchFamily="34" charset="0"/>
                  <a:cs typeface="Arial" panose="020B0604020202020204" pitchFamily="34" charset="0"/>
                </a:rPr>
                <a:t>O: </a:t>
              </a:r>
              <a:r>
                <a:rPr lang="en-US" sz="1000" b="0" dirty="0" err="1">
                  <a:solidFill>
                    <a:srgbClr val="5F6062"/>
                  </a:solidFill>
                  <a:latin typeface="Arial" panose="020B0604020202020204" pitchFamily="34" charset="0"/>
                  <a:cs typeface="Arial" panose="020B0604020202020204" pitchFamily="34" charset="0"/>
                </a:rPr>
                <a:t>xxx.xxx.xxxx</a:t>
              </a:r>
              <a:endParaRPr lang="en-US" sz="1000" b="0" dirty="0">
                <a:solidFill>
                  <a:srgbClr val="5F6062"/>
                </a:solidFill>
                <a:latin typeface="Arial" panose="020B0604020202020204" pitchFamily="34" charset="0"/>
                <a:cs typeface="Arial" panose="020B0604020202020204" pitchFamily="34" charset="0"/>
              </a:endParaRPr>
            </a:p>
            <a:p>
              <a:pPr algn="ctr">
                <a:spcAft>
                  <a:spcPts val="300"/>
                </a:spcAft>
              </a:pPr>
              <a:r>
                <a:rPr lang="en-US" sz="1000" dirty="0">
                  <a:solidFill>
                    <a:srgbClr val="26BCD7"/>
                  </a:solidFill>
                  <a:latin typeface="Arial" panose="020B0604020202020204" pitchFamily="34" charset="0"/>
                  <a:cs typeface="Arial" panose="020B0604020202020204" pitchFamily="34" charset="0"/>
                </a:rPr>
                <a:t>M: </a:t>
              </a:r>
              <a:r>
                <a:rPr lang="en-US" sz="1000" b="0" dirty="0" err="1">
                  <a:solidFill>
                    <a:srgbClr val="5F6062"/>
                  </a:solidFill>
                  <a:latin typeface="Arial" panose="020B0604020202020204" pitchFamily="34" charset="0"/>
                  <a:cs typeface="Arial" panose="020B0604020202020204" pitchFamily="34" charset="0"/>
                </a:rPr>
                <a:t>xxx.xxx.xxxx</a:t>
              </a:r>
              <a:endParaRPr lang="en-US" sz="1000" b="0" dirty="0">
                <a:solidFill>
                  <a:srgbClr val="5F6062"/>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86959958"/>
      </p:ext>
    </p:extLst>
  </p:cSld>
  <p:clrMapOvr>
    <a:masterClrMapping/>
  </p:clrMapOvr>
  <p:extLst>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Case Study">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74261" y="1452026"/>
            <a:ext cx="5011050" cy="5528841"/>
          </a:xfrm>
        </p:spPr>
        <p:txBody>
          <a:bodyPr/>
          <a:lstStyle>
            <a:lvl1pPr marL="0" indent="0">
              <a:spcBef>
                <a:spcPts val="1114"/>
              </a:spcBef>
              <a:defRPr sz="1200" kern="500" cap="all" spc="334">
                <a:solidFill>
                  <a:schemeClr val="accent2"/>
                </a:solidFill>
              </a:defRPr>
            </a:lvl1pPr>
            <a:lvl2pPr marL="0" indent="0">
              <a:spcBef>
                <a:spcPts val="446"/>
              </a:spcBef>
              <a:spcAft>
                <a:spcPts val="446"/>
              </a:spcAft>
              <a:buNone/>
              <a:defRPr sz="1200"/>
            </a:lvl2pPr>
            <a:lvl3pPr marL="260013" indent="-203412">
              <a:buFont typeface="Wingdings" charset="2"/>
              <a:buChar char="§"/>
              <a:defRPr/>
            </a:lvl3pPr>
            <a:lvl4pPr marL="818951" indent="-316614">
              <a:defRPr/>
            </a:lvl4pPr>
            <a:lvl5pPr>
              <a:buFont typeface="Arial" pitchFamily="34" charset="0"/>
              <a:buChar char="○"/>
              <a:defRPr/>
            </a:lvl5pPr>
          </a:lstStyle>
          <a:p>
            <a:pPr lvl="0"/>
            <a:r>
              <a:rPr lang="en-US" dirty="0"/>
              <a:t>Major Side</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5" name="Picture Placeholder 4"/>
          <p:cNvSpPr>
            <a:spLocks noGrp="1"/>
          </p:cNvSpPr>
          <p:nvPr>
            <p:ph type="pic" sz="quarter" idx="13"/>
          </p:nvPr>
        </p:nvSpPr>
        <p:spPr>
          <a:xfrm>
            <a:off x="5790564" y="1547480"/>
            <a:ext cx="4005898" cy="5170805"/>
          </a:xfrm>
        </p:spPr>
        <p:txBody>
          <a:bodyPr/>
          <a:lstStyle/>
          <a:p>
            <a:endParaRPr lang="en-US" dirty="0"/>
          </a:p>
        </p:txBody>
      </p:sp>
      <p:sp>
        <p:nvSpPr>
          <p:cNvPr id="2" name="Slide Number Placeholder 1"/>
          <p:cNvSpPr>
            <a:spLocks noGrp="1"/>
          </p:cNvSpPr>
          <p:nvPr>
            <p:ph type="sldNum" sz="quarter" idx="14"/>
          </p:nvPr>
        </p:nvSpPr>
        <p:spPr/>
        <p:txBody>
          <a:bodyPr/>
          <a:lstStyle/>
          <a:p>
            <a:fld id="{1321DEA0-8C47-4AD2-8C93-261D033E40C2}" type="slidenum">
              <a:rPr lang="en-US" smtClean="0"/>
              <a:pPr/>
              <a:t>‹#›</a:t>
            </a:fld>
            <a:endParaRPr lang="en-US" dirty="0"/>
          </a:p>
        </p:txBody>
      </p:sp>
      <p:sp>
        <p:nvSpPr>
          <p:cNvPr id="6" name="Title 5"/>
          <p:cNvSpPr>
            <a:spLocks noGrp="1"/>
          </p:cNvSpPr>
          <p:nvPr>
            <p:ph type="title"/>
          </p:nvPr>
        </p:nvSpPr>
        <p:spPr>
          <a:xfrm>
            <a:off x="188680" y="741847"/>
            <a:ext cx="8976832" cy="490537"/>
          </a:xfrm>
          <a:prstGeom prst="rect">
            <a:avLst/>
          </a:prstGeom>
        </p:spPr>
        <p:txBody>
          <a:bodyPr vert="horz" wrap="square" anchor="b" anchorCtr="0">
            <a:noAutofit/>
          </a:bodyPr>
          <a:lstStyle>
            <a:lvl1pPr>
              <a:defRPr lang="en-US" sz="3000">
                <a:latin typeface="Arial Narrow" panose="020B0606020202030204" pitchFamily="34" charset="0"/>
              </a:defRPr>
            </a:lvl1pPr>
          </a:lstStyle>
          <a:p>
            <a:pPr lvl="0"/>
            <a:r>
              <a:rPr lang="en-US" dirty="0"/>
              <a:t>Click to edit Master title style</a:t>
            </a:r>
          </a:p>
        </p:txBody>
      </p:sp>
    </p:spTree>
    <p:extLst>
      <p:ext uri="{BB962C8B-B14F-4D97-AF65-F5344CB8AC3E}">
        <p14:creationId xmlns:p14="http://schemas.microsoft.com/office/powerpoint/2010/main" val="32643609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 Energy">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113CEF4-4104-C146-97FE-62F5BB8FCC17}"/>
              </a:ext>
            </a:extLst>
          </p:cNvPr>
          <p:cNvSpPr/>
          <p:nvPr userDrawn="1"/>
        </p:nvSpPr>
        <p:spPr>
          <a:xfrm>
            <a:off x="-3729" y="6491396"/>
            <a:ext cx="3933471" cy="1281007"/>
          </a:xfrm>
          <a:prstGeom prst="rect">
            <a:avLst/>
          </a:prstGeom>
          <a:solidFill>
            <a:schemeClr val="bg1">
              <a:alpha val="88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85" dirty="0"/>
          </a:p>
        </p:txBody>
      </p:sp>
      <p:sp>
        <p:nvSpPr>
          <p:cNvPr id="6" name="Rectangle 5">
            <a:extLst>
              <a:ext uri="{FF2B5EF4-FFF2-40B4-BE49-F238E27FC236}">
                <a16:creationId xmlns:a16="http://schemas.microsoft.com/office/drawing/2014/main" id="{05071175-3FEE-D248-AED3-87D8C265D657}"/>
              </a:ext>
            </a:extLst>
          </p:cNvPr>
          <p:cNvSpPr/>
          <p:nvPr userDrawn="1"/>
        </p:nvSpPr>
        <p:spPr>
          <a:xfrm flipV="1">
            <a:off x="4221163" y="4742449"/>
            <a:ext cx="884565" cy="58971"/>
          </a:xfrm>
          <a:prstGeom prst="rect">
            <a:avLst/>
          </a:prstGeom>
          <a:solidFill>
            <a:srgbClr val="26BCD7"/>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rtlCol="0" anchor="ctr"/>
          <a:lstStyle/>
          <a:p>
            <a:pPr algn="ctr"/>
            <a:endParaRPr lang="en-US" sz="1800" dirty="0">
              <a:latin typeface="Calibri Light"/>
            </a:endParaRPr>
          </a:p>
        </p:txBody>
      </p:sp>
      <p:sp>
        <p:nvSpPr>
          <p:cNvPr id="7" name="Title 3">
            <a:extLst>
              <a:ext uri="{FF2B5EF4-FFF2-40B4-BE49-F238E27FC236}">
                <a16:creationId xmlns:a16="http://schemas.microsoft.com/office/drawing/2014/main" id="{971220E1-2D15-964F-ADDC-111906ABA0E1}"/>
              </a:ext>
            </a:extLst>
          </p:cNvPr>
          <p:cNvSpPr>
            <a:spLocks noGrp="1"/>
          </p:cNvSpPr>
          <p:nvPr>
            <p:ph type="title" hasCustomPrompt="1"/>
          </p:nvPr>
        </p:nvSpPr>
        <p:spPr>
          <a:xfrm>
            <a:off x="4221162" y="2779908"/>
            <a:ext cx="5545690" cy="1078992"/>
          </a:xfrm>
          <a:prstGeom prst="rect">
            <a:avLst/>
          </a:prstGeom>
        </p:spPr>
        <p:txBody>
          <a:bodyPr lIns="0" rIns="0" anchor="b" anchorCtr="0">
            <a:normAutofit/>
          </a:bodyPr>
          <a:lstStyle>
            <a:lvl1pPr>
              <a:defRPr sz="3000">
                <a:solidFill>
                  <a:schemeClr val="tx1"/>
                </a:solidFill>
              </a:defRPr>
            </a:lvl1pPr>
          </a:lstStyle>
          <a:p>
            <a:r>
              <a:rPr lang="en-US" dirty="0"/>
              <a:t>Click to add Title – Arial Bold, 30 Point</a:t>
            </a:r>
          </a:p>
        </p:txBody>
      </p:sp>
      <p:sp>
        <p:nvSpPr>
          <p:cNvPr id="8" name="Text Placeholder 5">
            <a:extLst>
              <a:ext uri="{FF2B5EF4-FFF2-40B4-BE49-F238E27FC236}">
                <a16:creationId xmlns:a16="http://schemas.microsoft.com/office/drawing/2014/main" id="{AD11A945-4F1D-E24A-9640-369A6E98FEC5}"/>
              </a:ext>
            </a:extLst>
          </p:cNvPr>
          <p:cNvSpPr>
            <a:spLocks noGrp="1"/>
          </p:cNvSpPr>
          <p:nvPr>
            <p:ph type="body" sz="quarter" idx="11" hasCustomPrompt="1"/>
          </p:nvPr>
        </p:nvSpPr>
        <p:spPr>
          <a:xfrm>
            <a:off x="4221162" y="3922428"/>
            <a:ext cx="5545690" cy="584530"/>
          </a:xfrm>
          <a:prstGeom prst="rect">
            <a:avLst/>
          </a:prstGeom>
        </p:spPr>
        <p:txBody>
          <a:bodyPr lIns="0" rIns="0" anchor="b" anchorCtr="0">
            <a:normAutofit/>
          </a:bodyPr>
          <a:lstStyle>
            <a:lvl1pPr marL="0" marR="0" indent="0" algn="l" defTabSz="754380" rtl="0" eaLnBrk="1" fontAlgn="auto" latinLnBrk="0" hangingPunct="1">
              <a:lnSpc>
                <a:spcPct val="90000"/>
              </a:lnSpc>
              <a:spcBef>
                <a:spcPts val="825"/>
              </a:spcBef>
              <a:spcAft>
                <a:spcPts val="0"/>
              </a:spcAft>
              <a:buClrTx/>
              <a:buSzTx/>
              <a:buFont typeface="Arial" panose="020B0604020202020204" pitchFamily="34" charset="0"/>
              <a:buNone/>
              <a:tabLst/>
              <a:defRPr sz="1600" b="0" i="0" baseline="0">
                <a:solidFill>
                  <a:schemeClr val="tx1"/>
                </a:solidFill>
                <a:latin typeface="Arial" panose="020B0604020202020204" pitchFamily="34" charset="0"/>
                <a:cs typeface="Arial" panose="020B0604020202020204" pitchFamily="34" charset="0"/>
              </a:defRPr>
            </a:lvl1pPr>
          </a:lstStyle>
          <a:p>
            <a:pPr marL="0" marR="0" lvl="0" indent="0" algn="l" defTabSz="754380" rtl="0" eaLnBrk="1" fontAlgn="auto" latinLnBrk="0" hangingPunct="1">
              <a:lnSpc>
                <a:spcPct val="90000"/>
              </a:lnSpc>
              <a:spcBef>
                <a:spcPts val="825"/>
              </a:spcBef>
              <a:spcAft>
                <a:spcPts val="0"/>
              </a:spcAft>
              <a:buClrTx/>
              <a:buSzTx/>
              <a:buFont typeface="Arial" panose="020B0604020202020204" pitchFamily="34" charset="0"/>
              <a:buNone/>
              <a:tabLst/>
              <a:defRPr/>
            </a:pPr>
            <a:r>
              <a:rPr lang="en-US" dirty="0"/>
              <a:t>Click to add Subtitle – Arial Regular, 16 Point</a:t>
            </a:r>
          </a:p>
        </p:txBody>
      </p:sp>
      <p:sp>
        <p:nvSpPr>
          <p:cNvPr id="9" name="Text Placeholder 7">
            <a:extLst>
              <a:ext uri="{FF2B5EF4-FFF2-40B4-BE49-F238E27FC236}">
                <a16:creationId xmlns:a16="http://schemas.microsoft.com/office/drawing/2014/main" id="{44C0887D-8641-BC46-B830-27FCE02E011A}"/>
              </a:ext>
            </a:extLst>
          </p:cNvPr>
          <p:cNvSpPr>
            <a:spLocks noGrp="1"/>
          </p:cNvSpPr>
          <p:nvPr>
            <p:ph type="body" sz="quarter" idx="12" hasCustomPrompt="1"/>
          </p:nvPr>
        </p:nvSpPr>
        <p:spPr>
          <a:xfrm>
            <a:off x="4221162" y="5413381"/>
            <a:ext cx="3680108" cy="523594"/>
          </a:xfrm>
          <a:prstGeom prst="rect">
            <a:avLst/>
          </a:prstGeom>
        </p:spPr>
        <p:txBody>
          <a:bodyPr lIns="0" rIns="0" anchor="t" anchorCtr="0">
            <a:noAutofit/>
          </a:bodyPr>
          <a:lstStyle>
            <a:lvl1pPr marL="0" indent="0">
              <a:buNone/>
              <a:defRPr sz="1600" b="0" i="0" baseline="0">
                <a:latin typeface="Arial" panose="020B0604020202020204" pitchFamily="34" charset="0"/>
                <a:cs typeface="Arial" panose="020B0604020202020204" pitchFamily="34" charset="0"/>
              </a:defRPr>
            </a:lvl1pPr>
          </a:lstStyle>
          <a:p>
            <a:pPr lvl="0"/>
            <a:r>
              <a:rPr lang="en-US" dirty="0"/>
              <a:t>Click to add Date – Arial Regular, 16 Point</a:t>
            </a:r>
          </a:p>
        </p:txBody>
      </p:sp>
      <p:sp>
        <p:nvSpPr>
          <p:cNvPr id="10" name="TextBox 9"/>
          <p:cNvSpPr txBox="1"/>
          <p:nvPr userDrawn="1"/>
        </p:nvSpPr>
        <p:spPr>
          <a:xfrm>
            <a:off x="4025996" y="7564317"/>
            <a:ext cx="3094170" cy="200055"/>
          </a:xfrm>
          <a:prstGeom prst="rect">
            <a:avLst/>
          </a:prstGeom>
        </p:spPr>
        <p:txBody>
          <a:bodyPr wrap="square" lIns="0" rIns="0" rtlCol="0">
            <a:spAutoFit/>
          </a:bodyPr>
          <a:lstStyle/>
          <a:p>
            <a:pPr algn="r"/>
            <a:r>
              <a:rPr lang="en-US" sz="700" dirty="0"/>
              <a:t>Copyright © 2019 by ScottMadden, Inc. All rights reserved.</a:t>
            </a:r>
          </a:p>
        </p:txBody>
      </p:sp>
    </p:spTree>
    <p:extLst>
      <p:ext uri="{BB962C8B-B14F-4D97-AF65-F5344CB8AC3E}">
        <p14:creationId xmlns:p14="http://schemas.microsoft.com/office/powerpoint/2010/main" val="2840330276"/>
      </p:ext>
    </p:extLst>
  </p:cSld>
  <p:clrMapOvr>
    <a:masterClrMapping/>
  </p:clrMapOvr>
  <p:extLst>
    <p:ext uri="{DCECCB84-F9BA-43D5-87BE-67443E8EF086}">
      <p15:sldGuideLst xmlns:p15="http://schemas.microsoft.com/office/powerpoint/2012/main">
        <p15:guide id="1" orient="horz" pos="2448" userDrawn="1">
          <p15:clr>
            <a:srgbClr val="FBAE40"/>
          </p15:clr>
        </p15:guide>
        <p15:guide id="2" pos="26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Divi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B08C4EFD-F917-EA46-AB7C-84E404639E7D}"/>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21323" y="2205673"/>
            <a:ext cx="1215756" cy="1215756"/>
          </a:xfrm>
          <a:prstGeom prst="rect">
            <a:avLst/>
          </a:prstGeom>
        </p:spPr>
      </p:pic>
      <p:sp>
        <p:nvSpPr>
          <p:cNvPr id="22" name="Text Placeholder 5">
            <a:extLst>
              <a:ext uri="{FF2B5EF4-FFF2-40B4-BE49-F238E27FC236}">
                <a16:creationId xmlns:a16="http://schemas.microsoft.com/office/drawing/2014/main" id="{CC3957A5-6A64-6A49-850D-01221C79D55B}"/>
              </a:ext>
            </a:extLst>
          </p:cNvPr>
          <p:cNvSpPr>
            <a:spLocks noGrp="1"/>
          </p:cNvSpPr>
          <p:nvPr>
            <p:ph type="body" sz="quarter" idx="13" hasCustomPrompt="1"/>
          </p:nvPr>
        </p:nvSpPr>
        <p:spPr>
          <a:xfrm>
            <a:off x="264698" y="3677121"/>
            <a:ext cx="9516977" cy="713607"/>
          </a:xfrm>
          <a:prstGeom prst="rect">
            <a:avLst/>
          </a:prstGeom>
        </p:spPr>
        <p:txBody>
          <a:bodyPr/>
          <a:lstStyle>
            <a:lvl1pPr marL="0" indent="0" algn="ctr">
              <a:buNone/>
              <a:defRPr sz="4000" b="1">
                <a:solidFill>
                  <a:srgbClr val="26BCD7"/>
                </a:solidFill>
                <a:latin typeface="Arial" panose="020B0604020202020204" pitchFamily="34" charset="0"/>
                <a:cs typeface="Arial" panose="020B0604020202020204" pitchFamily="34" charset="0"/>
              </a:defRPr>
            </a:lvl1pPr>
          </a:lstStyle>
          <a:p>
            <a:r>
              <a:rPr lang="en-US" dirty="0"/>
              <a:t>Section Title – Arial Bold, 40 Point</a:t>
            </a:r>
          </a:p>
        </p:txBody>
      </p:sp>
      <p:sp>
        <p:nvSpPr>
          <p:cNvPr id="6" name="Picture Placeholder 40">
            <a:extLst>
              <a:ext uri="{FF2B5EF4-FFF2-40B4-BE49-F238E27FC236}">
                <a16:creationId xmlns:a16="http://schemas.microsoft.com/office/drawing/2014/main" id="{6E6B54B1-BBA1-484E-883D-4780AFECBF65}"/>
              </a:ext>
            </a:extLst>
          </p:cNvPr>
          <p:cNvSpPr>
            <a:spLocks noGrp="1"/>
          </p:cNvSpPr>
          <p:nvPr>
            <p:ph type="pic" sz="quarter" idx="15" hasCustomPrompt="1"/>
          </p:nvPr>
        </p:nvSpPr>
        <p:spPr>
          <a:xfrm>
            <a:off x="4572001" y="2356515"/>
            <a:ext cx="914400" cy="914400"/>
          </a:xfrm>
          <a:prstGeom prst="rect">
            <a:avLst/>
          </a:prstGeom>
        </p:spPr>
        <p:txBody>
          <a:bodyPr/>
          <a:lstStyle>
            <a:lvl1pPr marL="0" indent="0" algn="ctr">
              <a:buNone/>
              <a:defRPr sz="1200" b="0">
                <a:solidFill>
                  <a:schemeClr val="bg1"/>
                </a:solidFill>
                <a:latin typeface="Arial" panose="020B0604020202020204" pitchFamily="34" charset="0"/>
                <a:cs typeface="Arial" panose="020B0604020202020204" pitchFamily="34" charset="0"/>
              </a:defRPr>
            </a:lvl1pPr>
          </a:lstStyle>
          <a:p>
            <a:r>
              <a:rPr lang="en-US" dirty="0"/>
              <a:t>Insert Icon</a:t>
            </a:r>
          </a:p>
        </p:txBody>
      </p:sp>
      <p:sp>
        <p:nvSpPr>
          <p:cNvPr id="8" name="Text Placeholder 5">
            <a:extLst>
              <a:ext uri="{FF2B5EF4-FFF2-40B4-BE49-F238E27FC236}">
                <a16:creationId xmlns:a16="http://schemas.microsoft.com/office/drawing/2014/main" id="{EFB470F8-3A08-F84F-9F11-FA4017C6F9AE}"/>
              </a:ext>
            </a:extLst>
          </p:cNvPr>
          <p:cNvSpPr>
            <a:spLocks noGrp="1"/>
          </p:cNvSpPr>
          <p:nvPr>
            <p:ph type="body" sz="quarter" idx="14" hasCustomPrompt="1"/>
          </p:nvPr>
        </p:nvSpPr>
        <p:spPr>
          <a:xfrm>
            <a:off x="264696" y="4386099"/>
            <a:ext cx="9516978" cy="563034"/>
          </a:xfrm>
          <a:prstGeom prst="rect">
            <a:avLst/>
          </a:prstGeom>
        </p:spPr>
        <p:txBody>
          <a:bodyPr anchor="ctr" anchorCtr="1"/>
          <a:lstStyle>
            <a:lvl1pPr marL="0" indent="0" algn="ctr">
              <a:buNone/>
              <a:defRPr sz="2000" b="0" cap="all" baseline="0">
                <a:solidFill>
                  <a:srgbClr val="5F6062"/>
                </a:solidFill>
                <a:latin typeface="Arial" panose="020B0604020202020204" pitchFamily="34" charset="0"/>
                <a:cs typeface="Arial" panose="020B0604020202020204" pitchFamily="34" charset="0"/>
              </a:defRPr>
            </a:lvl1pPr>
          </a:lstStyle>
          <a:p>
            <a:r>
              <a:rPr lang="en-US" dirty="0"/>
              <a:t>Subtitle – Arial Regular, 20 Point, Center Aligned, UPPERCASE</a:t>
            </a:r>
          </a:p>
        </p:txBody>
      </p:sp>
    </p:spTree>
    <p:extLst>
      <p:ext uri="{BB962C8B-B14F-4D97-AF65-F5344CB8AC3E}">
        <p14:creationId xmlns:p14="http://schemas.microsoft.com/office/powerpoint/2010/main" val="22949977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w/Section Header">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A489FC44-2AB2-B34C-8B97-046C0EFC651F}"/>
              </a:ext>
            </a:extLst>
          </p:cNvPr>
          <p:cNvSpPr>
            <a:spLocks noGrp="1"/>
          </p:cNvSpPr>
          <p:nvPr>
            <p:ph type="sldNum" sz="quarter" idx="19"/>
          </p:nvPr>
        </p:nvSpPr>
        <p:spPr/>
        <p:txBody>
          <a:bodyPr/>
          <a:lstStyle/>
          <a:p>
            <a:fld id="{9AA6D16A-0A68-8445-85DB-A0BE8CCB51C7}" type="slidenum">
              <a:rPr lang="en-US" smtClean="0"/>
              <a:pPr/>
              <a:t>‹#›</a:t>
            </a:fld>
            <a:endParaRPr lang="en-US" dirty="0"/>
          </a:p>
        </p:txBody>
      </p:sp>
      <p:sp>
        <p:nvSpPr>
          <p:cNvPr id="12" name="Title 1">
            <a:extLst>
              <a:ext uri="{FF2B5EF4-FFF2-40B4-BE49-F238E27FC236}">
                <a16:creationId xmlns:a16="http://schemas.microsoft.com/office/drawing/2014/main" id="{AC3A82C5-E2FF-9D47-A604-84E61CCE35C4}"/>
              </a:ext>
            </a:extLst>
          </p:cNvPr>
          <p:cNvSpPr>
            <a:spLocks noGrp="1"/>
          </p:cNvSpPr>
          <p:nvPr>
            <p:ph type="title" hasCustomPrompt="1"/>
          </p:nvPr>
        </p:nvSpPr>
        <p:spPr>
          <a:xfrm>
            <a:off x="271849" y="572082"/>
            <a:ext cx="9496095" cy="520119"/>
          </a:xfrm>
          <a:prstGeom prst="rect">
            <a:avLst/>
          </a:prstGeom>
        </p:spPr>
        <p:txBody>
          <a:bodyPr lIns="0" rIns="0"/>
          <a:lstStyle>
            <a:lvl1pPr marL="0" marR="0" indent="0" algn="l" defTabSz="754380" rtl="0" eaLnBrk="1" fontAlgn="auto" latinLnBrk="0" hangingPunct="1">
              <a:lnSpc>
                <a:spcPct val="90000"/>
              </a:lnSpc>
              <a:spcBef>
                <a:spcPct val="0"/>
              </a:spcBef>
              <a:spcAft>
                <a:spcPts val="0"/>
              </a:spcAft>
              <a:buClrTx/>
              <a:buSzTx/>
              <a:buFontTx/>
              <a:buNone/>
              <a:tabLst/>
              <a:defRPr sz="2600">
                <a:solidFill>
                  <a:srgbClr val="26BCD7"/>
                </a:solidFill>
              </a:defRPr>
            </a:lvl1pPr>
          </a:lstStyle>
          <a:p>
            <a:r>
              <a:rPr lang="en-US" dirty="0"/>
              <a:t>Click to add Title – Arial Bold, 26 Point</a:t>
            </a:r>
          </a:p>
        </p:txBody>
      </p:sp>
      <p:sp>
        <p:nvSpPr>
          <p:cNvPr id="14" name="Text Placeholder 21">
            <a:extLst>
              <a:ext uri="{FF2B5EF4-FFF2-40B4-BE49-F238E27FC236}">
                <a16:creationId xmlns:a16="http://schemas.microsoft.com/office/drawing/2014/main" id="{619F07DB-CCD5-9A4E-A9A0-630BAF70F414}"/>
              </a:ext>
            </a:extLst>
          </p:cNvPr>
          <p:cNvSpPr>
            <a:spLocks noGrp="1"/>
          </p:cNvSpPr>
          <p:nvPr>
            <p:ph type="body" sz="quarter" idx="13" hasCustomPrompt="1"/>
          </p:nvPr>
        </p:nvSpPr>
        <p:spPr>
          <a:xfrm>
            <a:off x="271849" y="223520"/>
            <a:ext cx="9496094" cy="386820"/>
          </a:xfrm>
          <a:prstGeom prst="rect">
            <a:avLst/>
          </a:prstGeom>
        </p:spPr>
        <p:txBody>
          <a:bodyPr lIns="0"/>
          <a:lstStyle>
            <a:lvl1pPr marL="0" indent="0">
              <a:buNone/>
              <a:defRPr sz="1600" b="0" i="0">
                <a:solidFill>
                  <a:srgbClr val="5F6062"/>
                </a:solidFill>
                <a:latin typeface="Arial" panose="020B0604020202020204" pitchFamily="34" charset="0"/>
                <a:cs typeface="Arial" panose="020B0604020202020204" pitchFamily="34" charset="0"/>
              </a:defRPr>
            </a:lvl1pPr>
            <a:lvl2pPr marL="377190" indent="0">
              <a:buNone/>
              <a:defRPr/>
            </a:lvl2pPr>
            <a:lvl3pPr marL="754380" indent="0">
              <a:buNone/>
              <a:defRPr/>
            </a:lvl3pPr>
            <a:lvl4pPr marL="1131570" indent="0">
              <a:buNone/>
              <a:defRPr/>
            </a:lvl4pPr>
            <a:lvl5pPr marL="1508760" indent="0">
              <a:buNone/>
              <a:defRPr/>
            </a:lvl5pPr>
          </a:lstStyle>
          <a:p>
            <a:r>
              <a:rPr lang="en-US" dirty="0"/>
              <a:t>Click to add Section Title – Arial Regular, 16 Point</a:t>
            </a:r>
          </a:p>
        </p:txBody>
      </p:sp>
      <p:sp>
        <p:nvSpPr>
          <p:cNvPr id="4" name="Content Placeholder 3"/>
          <p:cNvSpPr>
            <a:spLocks noGrp="1"/>
          </p:cNvSpPr>
          <p:nvPr>
            <p:ph sz="quarter" idx="20" hasCustomPrompt="1"/>
          </p:nvPr>
        </p:nvSpPr>
        <p:spPr>
          <a:xfrm>
            <a:off x="271464" y="1444752"/>
            <a:ext cx="9496425" cy="5413248"/>
          </a:xfrm>
          <a:prstGeom prst="rect">
            <a:avLst/>
          </a:prstGeom>
        </p:spPr>
        <p:txBody>
          <a:bodyPr lIns="0" tIns="0" rIns="0" bIns="0"/>
          <a:lstStyle>
            <a:lvl1pPr>
              <a:spcBef>
                <a:spcPts val="250"/>
              </a:spcBef>
              <a:spcAft>
                <a:spcPts val="250"/>
              </a:spcAft>
              <a:defRPr/>
            </a:lvl1pPr>
            <a:lvl2pPr>
              <a:spcBef>
                <a:spcPts val="250"/>
              </a:spcBef>
              <a:spcAft>
                <a:spcPts val="250"/>
              </a:spcAft>
              <a:defRPr/>
            </a:lvl2pPr>
            <a:lvl3pPr>
              <a:spcBef>
                <a:spcPts val="250"/>
              </a:spcBef>
              <a:spcAft>
                <a:spcPts val="250"/>
              </a:spcAft>
              <a:defRPr/>
            </a:lvl3pPr>
            <a:lvl4pPr>
              <a:spcBef>
                <a:spcPts val="250"/>
              </a:spcBef>
              <a:spcAft>
                <a:spcPts val="250"/>
              </a:spcAft>
              <a:defRPr/>
            </a:lvl4pPr>
            <a:lvl5pPr>
              <a:spcBef>
                <a:spcPts val="250"/>
              </a:spcBef>
              <a:spcAft>
                <a:spcPts val="250"/>
              </a:spcAft>
              <a:defRPr/>
            </a:lvl5pPr>
            <a:lvl6pPr>
              <a:spcBef>
                <a:spcPts val="250"/>
              </a:spcBef>
              <a:spcAft>
                <a:spcPts val="250"/>
              </a:spcAft>
              <a:defRPr/>
            </a:lvl6pPr>
          </a:lstStyle>
          <a:p>
            <a:pPr lvl="0"/>
            <a:r>
              <a:rPr lang="en-US" dirty="0"/>
              <a:t>Click to add text or select icon below to insert object</a:t>
            </a:r>
          </a:p>
          <a:p>
            <a:pPr lvl="1"/>
            <a:r>
              <a:rPr lang="en-US" dirty="0"/>
              <a:t>First level</a:t>
            </a:r>
          </a:p>
          <a:p>
            <a:pPr lvl="2"/>
            <a:r>
              <a:rPr lang="en-US" dirty="0"/>
              <a:t>Second level</a:t>
            </a:r>
          </a:p>
          <a:p>
            <a:pPr lvl="3"/>
            <a:r>
              <a:rPr lang="en-US" dirty="0"/>
              <a:t>Third level</a:t>
            </a:r>
          </a:p>
          <a:p>
            <a:pPr lvl="4"/>
            <a:r>
              <a:rPr lang="en-US" dirty="0"/>
              <a:t>Fourth level</a:t>
            </a:r>
          </a:p>
          <a:p>
            <a:pPr lvl="5"/>
            <a:r>
              <a:rPr lang="en-US" dirty="0"/>
              <a:t>Fifth level</a:t>
            </a:r>
          </a:p>
        </p:txBody>
      </p:sp>
    </p:spTree>
    <p:extLst>
      <p:ext uri="{BB962C8B-B14F-4D97-AF65-F5344CB8AC3E}">
        <p14:creationId xmlns:p14="http://schemas.microsoft.com/office/powerpoint/2010/main" val="1690399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CB0C6D3C-ACC7-1845-B616-BC40488BE3A0}"/>
              </a:ext>
            </a:extLst>
          </p:cNvPr>
          <p:cNvSpPr>
            <a:spLocks noGrp="1"/>
          </p:cNvSpPr>
          <p:nvPr>
            <p:ph type="title" hasCustomPrompt="1"/>
          </p:nvPr>
        </p:nvSpPr>
        <p:spPr>
          <a:xfrm>
            <a:off x="271849" y="572082"/>
            <a:ext cx="9496095" cy="520119"/>
          </a:xfrm>
          <a:prstGeom prst="rect">
            <a:avLst/>
          </a:prstGeom>
        </p:spPr>
        <p:txBody>
          <a:bodyPr lIns="0" rIns="0"/>
          <a:lstStyle>
            <a:lvl1pPr marL="0" marR="0" indent="0" algn="l" defTabSz="754380" rtl="0" eaLnBrk="1" fontAlgn="auto" latinLnBrk="0" hangingPunct="1">
              <a:lnSpc>
                <a:spcPct val="90000"/>
              </a:lnSpc>
              <a:spcBef>
                <a:spcPct val="0"/>
              </a:spcBef>
              <a:spcAft>
                <a:spcPts val="0"/>
              </a:spcAft>
              <a:buClrTx/>
              <a:buSzTx/>
              <a:buFontTx/>
              <a:buNone/>
              <a:tabLst/>
              <a:defRPr sz="2600">
                <a:solidFill>
                  <a:srgbClr val="26BCD7"/>
                </a:solidFill>
              </a:defRPr>
            </a:lvl1pPr>
          </a:lstStyle>
          <a:p>
            <a:r>
              <a:rPr lang="en-US" dirty="0"/>
              <a:t>Click to add Title – Arial Bold, 26 Point</a:t>
            </a:r>
          </a:p>
        </p:txBody>
      </p:sp>
      <p:sp>
        <p:nvSpPr>
          <p:cNvPr id="6" name="Slide Number Placeholder 5">
            <a:extLst>
              <a:ext uri="{FF2B5EF4-FFF2-40B4-BE49-F238E27FC236}">
                <a16:creationId xmlns:a16="http://schemas.microsoft.com/office/drawing/2014/main" id="{A489FC44-2AB2-B34C-8B97-046C0EFC651F}"/>
              </a:ext>
            </a:extLst>
          </p:cNvPr>
          <p:cNvSpPr>
            <a:spLocks noGrp="1"/>
          </p:cNvSpPr>
          <p:nvPr>
            <p:ph type="sldNum" sz="quarter" idx="19"/>
          </p:nvPr>
        </p:nvSpPr>
        <p:spPr/>
        <p:txBody>
          <a:bodyPr/>
          <a:lstStyle/>
          <a:p>
            <a:fld id="{9AA6D16A-0A68-8445-85DB-A0BE8CCB51C7}" type="slidenum">
              <a:rPr lang="en-US" smtClean="0"/>
              <a:pPr/>
              <a:t>‹#›</a:t>
            </a:fld>
            <a:endParaRPr lang="en-US" dirty="0"/>
          </a:p>
        </p:txBody>
      </p:sp>
      <p:sp>
        <p:nvSpPr>
          <p:cNvPr id="7" name="Content Placeholder 3"/>
          <p:cNvSpPr>
            <a:spLocks noGrp="1"/>
          </p:cNvSpPr>
          <p:nvPr>
            <p:ph sz="quarter" idx="20" hasCustomPrompt="1"/>
          </p:nvPr>
        </p:nvSpPr>
        <p:spPr>
          <a:xfrm>
            <a:off x="271464" y="1444752"/>
            <a:ext cx="9496425" cy="5413248"/>
          </a:xfrm>
          <a:prstGeom prst="rect">
            <a:avLst/>
          </a:prstGeom>
        </p:spPr>
        <p:txBody>
          <a:bodyPr lIns="0" tIns="0" rIns="0" bIns="0"/>
          <a:lstStyle>
            <a:lvl1pPr>
              <a:spcBef>
                <a:spcPts val="250"/>
              </a:spcBef>
              <a:spcAft>
                <a:spcPts val="250"/>
              </a:spcAft>
              <a:defRPr/>
            </a:lvl1pPr>
            <a:lvl2pPr>
              <a:spcBef>
                <a:spcPts val="250"/>
              </a:spcBef>
              <a:spcAft>
                <a:spcPts val="250"/>
              </a:spcAft>
              <a:defRPr/>
            </a:lvl2pPr>
            <a:lvl3pPr>
              <a:spcBef>
                <a:spcPts val="250"/>
              </a:spcBef>
              <a:spcAft>
                <a:spcPts val="250"/>
              </a:spcAft>
              <a:defRPr/>
            </a:lvl3pPr>
            <a:lvl4pPr>
              <a:spcBef>
                <a:spcPts val="250"/>
              </a:spcBef>
              <a:spcAft>
                <a:spcPts val="250"/>
              </a:spcAft>
              <a:defRPr/>
            </a:lvl4pPr>
            <a:lvl5pPr>
              <a:spcBef>
                <a:spcPts val="250"/>
              </a:spcBef>
              <a:spcAft>
                <a:spcPts val="250"/>
              </a:spcAft>
              <a:defRPr/>
            </a:lvl5pPr>
            <a:lvl6pPr>
              <a:spcBef>
                <a:spcPts val="250"/>
              </a:spcBef>
              <a:spcAft>
                <a:spcPts val="250"/>
              </a:spcAft>
              <a:defRPr/>
            </a:lvl6pPr>
          </a:lstStyle>
          <a:p>
            <a:pPr lvl="0"/>
            <a:r>
              <a:rPr lang="en-US" dirty="0"/>
              <a:t>Click to add text or select icon below to insert object</a:t>
            </a:r>
          </a:p>
          <a:p>
            <a:pPr lvl="1"/>
            <a:r>
              <a:rPr lang="en-US" dirty="0"/>
              <a:t>First level</a:t>
            </a:r>
          </a:p>
          <a:p>
            <a:pPr lvl="2"/>
            <a:r>
              <a:rPr lang="en-US" dirty="0"/>
              <a:t>Second level</a:t>
            </a:r>
          </a:p>
          <a:p>
            <a:pPr lvl="3"/>
            <a:r>
              <a:rPr lang="en-US" dirty="0"/>
              <a:t>Third level</a:t>
            </a:r>
          </a:p>
          <a:p>
            <a:pPr lvl="4"/>
            <a:r>
              <a:rPr lang="en-US" dirty="0"/>
              <a:t>Fourth level</a:t>
            </a:r>
          </a:p>
          <a:p>
            <a:pPr lvl="5"/>
            <a:r>
              <a:rPr lang="en-US" dirty="0"/>
              <a:t>Fifth level</a:t>
            </a:r>
          </a:p>
        </p:txBody>
      </p:sp>
    </p:spTree>
    <p:extLst>
      <p:ext uri="{BB962C8B-B14F-4D97-AF65-F5344CB8AC3E}">
        <p14:creationId xmlns:p14="http://schemas.microsoft.com/office/powerpoint/2010/main" val="3274070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ide-by-Side Content w/Section Header">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9D2593C-B4AA-4E42-8CEB-8742804BE6CA}"/>
              </a:ext>
            </a:extLst>
          </p:cNvPr>
          <p:cNvSpPr>
            <a:spLocks noGrp="1"/>
          </p:cNvSpPr>
          <p:nvPr>
            <p:ph type="sldNum" sz="quarter" idx="33"/>
          </p:nvPr>
        </p:nvSpPr>
        <p:spPr/>
        <p:txBody>
          <a:bodyPr/>
          <a:lstStyle/>
          <a:p>
            <a:fld id="{9AA6D16A-0A68-8445-85DB-A0BE8CCB51C7}" type="slidenum">
              <a:rPr lang="en-US" smtClean="0"/>
              <a:pPr/>
              <a:t>‹#›</a:t>
            </a:fld>
            <a:endParaRPr lang="en-US" dirty="0"/>
          </a:p>
        </p:txBody>
      </p:sp>
      <p:sp>
        <p:nvSpPr>
          <p:cNvPr id="9" name="Title 1">
            <a:extLst>
              <a:ext uri="{FF2B5EF4-FFF2-40B4-BE49-F238E27FC236}">
                <a16:creationId xmlns:a16="http://schemas.microsoft.com/office/drawing/2014/main" id="{0B252D61-2A38-954D-8832-B0B7673AB089}"/>
              </a:ext>
            </a:extLst>
          </p:cNvPr>
          <p:cNvSpPr>
            <a:spLocks noGrp="1"/>
          </p:cNvSpPr>
          <p:nvPr>
            <p:ph type="title" hasCustomPrompt="1"/>
          </p:nvPr>
        </p:nvSpPr>
        <p:spPr>
          <a:xfrm>
            <a:off x="271849" y="572082"/>
            <a:ext cx="9496095" cy="520119"/>
          </a:xfrm>
          <a:prstGeom prst="rect">
            <a:avLst/>
          </a:prstGeom>
        </p:spPr>
        <p:txBody>
          <a:bodyPr lIns="0" rIns="0"/>
          <a:lstStyle>
            <a:lvl1pPr marL="0" marR="0" indent="0" algn="l" defTabSz="754380" rtl="0" eaLnBrk="1" fontAlgn="auto" latinLnBrk="0" hangingPunct="1">
              <a:lnSpc>
                <a:spcPct val="90000"/>
              </a:lnSpc>
              <a:spcBef>
                <a:spcPct val="0"/>
              </a:spcBef>
              <a:spcAft>
                <a:spcPts val="0"/>
              </a:spcAft>
              <a:buClrTx/>
              <a:buSzTx/>
              <a:buFontTx/>
              <a:buNone/>
              <a:tabLst/>
              <a:defRPr sz="2600">
                <a:solidFill>
                  <a:srgbClr val="26BCD7"/>
                </a:solidFill>
              </a:defRPr>
            </a:lvl1pPr>
          </a:lstStyle>
          <a:p>
            <a:r>
              <a:rPr lang="en-US" dirty="0"/>
              <a:t>Click to add Title – Arial Bold, 26 Point</a:t>
            </a:r>
          </a:p>
        </p:txBody>
      </p:sp>
      <p:sp>
        <p:nvSpPr>
          <p:cNvPr id="10" name="Text Placeholder 21">
            <a:extLst>
              <a:ext uri="{FF2B5EF4-FFF2-40B4-BE49-F238E27FC236}">
                <a16:creationId xmlns:a16="http://schemas.microsoft.com/office/drawing/2014/main" id="{92F2CF97-5DD9-A149-9BE1-8DAE4B76E196}"/>
              </a:ext>
            </a:extLst>
          </p:cNvPr>
          <p:cNvSpPr>
            <a:spLocks noGrp="1"/>
          </p:cNvSpPr>
          <p:nvPr>
            <p:ph type="body" sz="quarter" idx="13" hasCustomPrompt="1"/>
          </p:nvPr>
        </p:nvSpPr>
        <p:spPr>
          <a:xfrm>
            <a:off x="271849" y="223520"/>
            <a:ext cx="9496094" cy="386820"/>
          </a:xfrm>
          <a:prstGeom prst="rect">
            <a:avLst/>
          </a:prstGeom>
        </p:spPr>
        <p:txBody>
          <a:bodyPr lIns="0"/>
          <a:lstStyle>
            <a:lvl1pPr marL="0" indent="0">
              <a:buNone/>
              <a:defRPr sz="1600" b="0" i="0">
                <a:solidFill>
                  <a:srgbClr val="5F6062"/>
                </a:solidFill>
                <a:latin typeface="Arial" panose="020B0604020202020204" pitchFamily="34" charset="0"/>
                <a:cs typeface="Arial" panose="020B0604020202020204" pitchFamily="34" charset="0"/>
              </a:defRPr>
            </a:lvl1pPr>
            <a:lvl2pPr marL="377190" indent="0">
              <a:buNone/>
              <a:defRPr/>
            </a:lvl2pPr>
            <a:lvl3pPr marL="754380" indent="0">
              <a:buNone/>
              <a:defRPr/>
            </a:lvl3pPr>
            <a:lvl4pPr marL="1131570" indent="0">
              <a:buNone/>
              <a:defRPr/>
            </a:lvl4pPr>
            <a:lvl5pPr marL="1508760" indent="0">
              <a:buNone/>
              <a:defRPr/>
            </a:lvl5pPr>
          </a:lstStyle>
          <a:p>
            <a:r>
              <a:rPr lang="en-US" dirty="0"/>
              <a:t>Click to add Section Title – Arial Regular, 16 Point</a:t>
            </a:r>
          </a:p>
        </p:txBody>
      </p:sp>
      <p:sp>
        <p:nvSpPr>
          <p:cNvPr id="3" name="Content Placeholder 2"/>
          <p:cNvSpPr>
            <a:spLocks noGrp="1"/>
          </p:cNvSpPr>
          <p:nvPr>
            <p:ph sz="quarter" idx="34" hasCustomPrompt="1"/>
          </p:nvPr>
        </p:nvSpPr>
        <p:spPr>
          <a:xfrm>
            <a:off x="271463" y="1444752"/>
            <a:ext cx="4636008" cy="5413248"/>
          </a:xfrm>
          <a:prstGeom prst="rect">
            <a:avLst/>
          </a:prstGeom>
        </p:spPr>
        <p:txBody>
          <a:bodyPr lIns="0" tIns="0" rIns="0" bIns="0"/>
          <a:lstStyle>
            <a:lvl1pPr>
              <a:spcBef>
                <a:spcPts val="250"/>
              </a:spcBef>
              <a:spcAft>
                <a:spcPts val="250"/>
              </a:spcAft>
              <a:defRPr baseline="0"/>
            </a:lvl1pPr>
            <a:lvl2pPr>
              <a:spcBef>
                <a:spcPts val="250"/>
              </a:spcBef>
              <a:spcAft>
                <a:spcPts val="250"/>
              </a:spcAft>
              <a:defRPr/>
            </a:lvl2pPr>
            <a:lvl3pPr>
              <a:spcBef>
                <a:spcPts val="250"/>
              </a:spcBef>
              <a:spcAft>
                <a:spcPts val="250"/>
              </a:spcAft>
              <a:defRPr/>
            </a:lvl3pPr>
            <a:lvl4pPr>
              <a:spcBef>
                <a:spcPts val="250"/>
              </a:spcBef>
              <a:spcAft>
                <a:spcPts val="250"/>
              </a:spcAft>
              <a:defRPr/>
            </a:lvl4pPr>
            <a:lvl5pPr>
              <a:spcBef>
                <a:spcPts val="250"/>
              </a:spcBef>
              <a:spcAft>
                <a:spcPts val="250"/>
              </a:spcAft>
              <a:defRPr/>
            </a:lvl5pPr>
            <a:lvl6pPr>
              <a:spcBef>
                <a:spcPts val="250"/>
              </a:spcBef>
              <a:spcAft>
                <a:spcPts val="250"/>
              </a:spcAft>
              <a:defRPr/>
            </a:lvl6pPr>
          </a:lstStyle>
          <a:p>
            <a:pPr lvl="0"/>
            <a:r>
              <a:rPr lang="en-US" dirty="0"/>
              <a:t>Click to add text or select icon below to insert object</a:t>
            </a:r>
          </a:p>
          <a:p>
            <a:pPr lvl="1"/>
            <a:r>
              <a:rPr lang="en-US" dirty="0"/>
              <a:t>First level</a:t>
            </a:r>
          </a:p>
          <a:p>
            <a:pPr lvl="2"/>
            <a:r>
              <a:rPr lang="en-US" dirty="0"/>
              <a:t>Second level</a:t>
            </a:r>
          </a:p>
          <a:p>
            <a:pPr lvl="3"/>
            <a:r>
              <a:rPr lang="en-US" dirty="0"/>
              <a:t>Third level</a:t>
            </a:r>
          </a:p>
          <a:p>
            <a:pPr lvl="4"/>
            <a:r>
              <a:rPr lang="en-US" dirty="0"/>
              <a:t>Fourth level</a:t>
            </a:r>
          </a:p>
          <a:p>
            <a:pPr lvl="5"/>
            <a:r>
              <a:rPr lang="en-US" dirty="0"/>
              <a:t>Fifth level</a:t>
            </a:r>
          </a:p>
        </p:txBody>
      </p:sp>
      <p:sp>
        <p:nvSpPr>
          <p:cNvPr id="7" name="Content Placeholder 6"/>
          <p:cNvSpPr>
            <a:spLocks noGrp="1"/>
          </p:cNvSpPr>
          <p:nvPr>
            <p:ph sz="quarter" idx="35" hasCustomPrompt="1"/>
          </p:nvPr>
        </p:nvSpPr>
        <p:spPr>
          <a:xfrm>
            <a:off x="5138929" y="1444625"/>
            <a:ext cx="4636008" cy="5413248"/>
          </a:xfrm>
          <a:prstGeom prst="rect">
            <a:avLst/>
          </a:prstGeom>
        </p:spPr>
        <p:txBody>
          <a:bodyPr lIns="0" tIns="0" rIns="0" bIns="0"/>
          <a:lstStyle>
            <a:lvl1pPr marL="0" marR="0" indent="0" algn="l" defTabSz="914400" rtl="0" eaLnBrk="1" fontAlgn="auto" latinLnBrk="0" hangingPunct="1">
              <a:lnSpc>
                <a:spcPct val="100000"/>
              </a:lnSpc>
              <a:spcBef>
                <a:spcPts val="250"/>
              </a:spcBef>
              <a:spcAft>
                <a:spcPts val="250"/>
              </a:spcAft>
              <a:buClr>
                <a:srgbClr val="26BCD7"/>
              </a:buClr>
              <a:buSzPct val="135000"/>
              <a:buFont typeface="Wingdings" pitchFamily="2" charset="2"/>
              <a:buNone/>
              <a:tabLst/>
              <a:defRPr/>
            </a:lvl1pPr>
            <a:lvl2pPr marL="365760" marR="0" indent="-188595" algn="l" defTabSz="914400" rtl="0" eaLnBrk="1" fontAlgn="auto" latinLnBrk="0" hangingPunct="1">
              <a:lnSpc>
                <a:spcPct val="100000"/>
              </a:lnSpc>
              <a:spcBef>
                <a:spcPts val="250"/>
              </a:spcBef>
              <a:spcAft>
                <a:spcPts val="250"/>
              </a:spcAft>
              <a:buClr>
                <a:srgbClr val="26BCD7"/>
              </a:buClr>
              <a:buSzPct val="135000"/>
              <a:buFont typeface="Wingdings" pitchFamily="2" charset="2"/>
              <a:buChar char="§"/>
              <a:tabLst/>
              <a:defRPr/>
            </a:lvl2pPr>
            <a:lvl3pPr marL="731520" marR="0" indent="-188595" algn="l" defTabSz="914400" rtl="0" eaLnBrk="1" fontAlgn="auto" latinLnBrk="0" hangingPunct="1">
              <a:lnSpc>
                <a:spcPct val="100000"/>
              </a:lnSpc>
              <a:spcBef>
                <a:spcPts val="250"/>
              </a:spcBef>
              <a:spcAft>
                <a:spcPts val="250"/>
              </a:spcAft>
              <a:buClr>
                <a:srgbClr val="5F6062"/>
              </a:buClr>
              <a:buSzPct val="100000"/>
              <a:buFont typeface="System Font Regular"/>
              <a:buChar char="–"/>
              <a:tabLst/>
              <a:defRPr/>
            </a:lvl3pPr>
            <a:lvl4pPr marL="1097280" marR="0" indent="-188595" algn="l" defTabSz="914400" rtl="0" eaLnBrk="1" fontAlgn="auto" latinLnBrk="0" hangingPunct="1">
              <a:lnSpc>
                <a:spcPct val="100000"/>
              </a:lnSpc>
              <a:spcBef>
                <a:spcPts val="250"/>
              </a:spcBef>
              <a:spcAft>
                <a:spcPts val="250"/>
              </a:spcAft>
              <a:buClr>
                <a:srgbClr val="26BCD7"/>
              </a:buClr>
              <a:buSzPct val="90000"/>
              <a:buFont typeface="System Font Regular"/>
              <a:buChar char="□"/>
              <a:tabLst/>
              <a:defRPr/>
            </a:lvl4pPr>
            <a:lvl5pPr marL="1463040" marR="0" indent="-188595" algn="l" defTabSz="914400" rtl="0" eaLnBrk="1" fontAlgn="auto" latinLnBrk="0" hangingPunct="1">
              <a:lnSpc>
                <a:spcPct val="100000"/>
              </a:lnSpc>
              <a:spcBef>
                <a:spcPts val="250"/>
              </a:spcBef>
              <a:spcAft>
                <a:spcPts val="250"/>
              </a:spcAft>
              <a:buClr>
                <a:srgbClr val="5F6062"/>
              </a:buClr>
              <a:buSzPct val="100000"/>
              <a:buFont typeface="System Font Regular"/>
              <a:buChar char="–"/>
              <a:tabLst/>
              <a:defRPr/>
            </a:lvl5pPr>
            <a:lvl6pPr marL="1828800" marR="0" indent="-188595" algn="l" defTabSz="914400" rtl="0" eaLnBrk="1" fontAlgn="auto" latinLnBrk="0" hangingPunct="1">
              <a:lnSpc>
                <a:spcPct val="100000"/>
              </a:lnSpc>
              <a:spcBef>
                <a:spcPts val="250"/>
              </a:spcBef>
              <a:spcAft>
                <a:spcPts val="250"/>
              </a:spcAft>
              <a:buClr>
                <a:srgbClr val="26BCD7"/>
              </a:buClr>
              <a:buSzPct val="90000"/>
              <a:buFont typeface="System Font Regular"/>
              <a:buChar char="□"/>
              <a:tabLst/>
              <a:defRPr/>
            </a:lvl6pPr>
          </a:lstStyle>
          <a:p>
            <a:pPr lvl="0"/>
            <a:r>
              <a:rPr lang="en-US" dirty="0"/>
              <a:t>Click to add text or select icon below to insert object</a:t>
            </a:r>
          </a:p>
          <a:p>
            <a:pPr lvl="1"/>
            <a:r>
              <a:rPr lang="en-US" dirty="0"/>
              <a:t>First level</a:t>
            </a:r>
          </a:p>
          <a:p>
            <a:pPr lvl="2"/>
            <a:r>
              <a:rPr lang="en-US" dirty="0"/>
              <a:t>Second level</a:t>
            </a:r>
          </a:p>
          <a:p>
            <a:pPr lvl="3"/>
            <a:r>
              <a:rPr lang="en-US" dirty="0"/>
              <a:t>Third level</a:t>
            </a:r>
          </a:p>
          <a:p>
            <a:pPr lvl="4"/>
            <a:r>
              <a:rPr lang="en-US" dirty="0"/>
              <a:t>Fourth level</a:t>
            </a:r>
          </a:p>
          <a:p>
            <a:pPr lvl="5"/>
            <a:r>
              <a:rPr lang="en-US" dirty="0"/>
              <a:t>Fifth level</a:t>
            </a:r>
          </a:p>
        </p:txBody>
      </p:sp>
    </p:spTree>
    <p:extLst>
      <p:ext uri="{BB962C8B-B14F-4D97-AF65-F5344CB8AC3E}">
        <p14:creationId xmlns:p14="http://schemas.microsoft.com/office/powerpoint/2010/main" val="2694494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ide-by-Side Content">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9D2593C-B4AA-4E42-8CEB-8742804BE6CA}"/>
              </a:ext>
            </a:extLst>
          </p:cNvPr>
          <p:cNvSpPr>
            <a:spLocks noGrp="1"/>
          </p:cNvSpPr>
          <p:nvPr>
            <p:ph type="sldNum" sz="quarter" idx="33"/>
          </p:nvPr>
        </p:nvSpPr>
        <p:spPr/>
        <p:txBody>
          <a:bodyPr/>
          <a:lstStyle/>
          <a:p>
            <a:fld id="{9AA6D16A-0A68-8445-85DB-A0BE8CCB51C7}" type="slidenum">
              <a:rPr lang="en-US" smtClean="0"/>
              <a:pPr/>
              <a:t>‹#›</a:t>
            </a:fld>
            <a:endParaRPr lang="en-US" dirty="0"/>
          </a:p>
        </p:txBody>
      </p:sp>
      <p:sp>
        <p:nvSpPr>
          <p:cNvPr id="9" name="Title 1">
            <a:extLst>
              <a:ext uri="{FF2B5EF4-FFF2-40B4-BE49-F238E27FC236}">
                <a16:creationId xmlns:a16="http://schemas.microsoft.com/office/drawing/2014/main" id="{0B252D61-2A38-954D-8832-B0B7673AB089}"/>
              </a:ext>
            </a:extLst>
          </p:cNvPr>
          <p:cNvSpPr>
            <a:spLocks noGrp="1"/>
          </p:cNvSpPr>
          <p:nvPr>
            <p:ph type="title" hasCustomPrompt="1"/>
          </p:nvPr>
        </p:nvSpPr>
        <p:spPr>
          <a:xfrm>
            <a:off x="271849" y="572082"/>
            <a:ext cx="9496095" cy="520119"/>
          </a:xfrm>
          <a:prstGeom prst="rect">
            <a:avLst/>
          </a:prstGeom>
        </p:spPr>
        <p:txBody>
          <a:bodyPr lIns="0" rIns="0"/>
          <a:lstStyle>
            <a:lvl1pPr marL="0" marR="0" indent="0" algn="l" defTabSz="754380" rtl="0" eaLnBrk="1" fontAlgn="auto" latinLnBrk="0" hangingPunct="1">
              <a:lnSpc>
                <a:spcPct val="90000"/>
              </a:lnSpc>
              <a:spcBef>
                <a:spcPct val="0"/>
              </a:spcBef>
              <a:spcAft>
                <a:spcPts val="0"/>
              </a:spcAft>
              <a:buClrTx/>
              <a:buSzTx/>
              <a:buFontTx/>
              <a:buNone/>
              <a:tabLst/>
              <a:defRPr sz="2600">
                <a:solidFill>
                  <a:srgbClr val="26BCD7"/>
                </a:solidFill>
              </a:defRPr>
            </a:lvl1pPr>
          </a:lstStyle>
          <a:p>
            <a:r>
              <a:rPr lang="en-US" dirty="0"/>
              <a:t>Click to add Title – Arial Bold, 26 Point</a:t>
            </a:r>
          </a:p>
        </p:txBody>
      </p:sp>
      <p:sp>
        <p:nvSpPr>
          <p:cNvPr id="3" name="Content Placeholder 2"/>
          <p:cNvSpPr>
            <a:spLocks noGrp="1"/>
          </p:cNvSpPr>
          <p:nvPr>
            <p:ph sz="quarter" idx="34" hasCustomPrompt="1"/>
          </p:nvPr>
        </p:nvSpPr>
        <p:spPr>
          <a:xfrm>
            <a:off x="271463" y="1444752"/>
            <a:ext cx="4636008" cy="5413248"/>
          </a:xfrm>
          <a:prstGeom prst="rect">
            <a:avLst/>
          </a:prstGeom>
        </p:spPr>
        <p:txBody>
          <a:bodyPr lIns="0" tIns="0" rIns="0" bIns="0"/>
          <a:lstStyle>
            <a:lvl1pPr>
              <a:spcBef>
                <a:spcPts val="250"/>
              </a:spcBef>
              <a:spcAft>
                <a:spcPts val="250"/>
              </a:spcAft>
              <a:defRPr baseline="0"/>
            </a:lvl1pPr>
            <a:lvl2pPr>
              <a:spcBef>
                <a:spcPts val="250"/>
              </a:spcBef>
              <a:spcAft>
                <a:spcPts val="250"/>
              </a:spcAft>
              <a:defRPr/>
            </a:lvl2pPr>
            <a:lvl3pPr>
              <a:spcBef>
                <a:spcPts val="250"/>
              </a:spcBef>
              <a:spcAft>
                <a:spcPts val="250"/>
              </a:spcAft>
              <a:defRPr/>
            </a:lvl3pPr>
            <a:lvl4pPr>
              <a:spcBef>
                <a:spcPts val="250"/>
              </a:spcBef>
              <a:spcAft>
                <a:spcPts val="250"/>
              </a:spcAft>
              <a:defRPr/>
            </a:lvl4pPr>
            <a:lvl5pPr>
              <a:spcBef>
                <a:spcPts val="250"/>
              </a:spcBef>
              <a:spcAft>
                <a:spcPts val="250"/>
              </a:spcAft>
              <a:defRPr/>
            </a:lvl5pPr>
            <a:lvl6pPr>
              <a:spcBef>
                <a:spcPts val="250"/>
              </a:spcBef>
              <a:spcAft>
                <a:spcPts val="250"/>
              </a:spcAft>
              <a:defRPr/>
            </a:lvl6pPr>
          </a:lstStyle>
          <a:p>
            <a:pPr lvl="0"/>
            <a:r>
              <a:rPr lang="en-US" dirty="0"/>
              <a:t>Click to add text or select icon below to insert object</a:t>
            </a:r>
          </a:p>
          <a:p>
            <a:pPr lvl="1"/>
            <a:r>
              <a:rPr lang="en-US" dirty="0"/>
              <a:t>First level</a:t>
            </a:r>
          </a:p>
          <a:p>
            <a:pPr lvl="2"/>
            <a:r>
              <a:rPr lang="en-US" dirty="0"/>
              <a:t>Second level</a:t>
            </a:r>
          </a:p>
          <a:p>
            <a:pPr lvl="3"/>
            <a:r>
              <a:rPr lang="en-US" dirty="0"/>
              <a:t>Third level</a:t>
            </a:r>
          </a:p>
          <a:p>
            <a:pPr lvl="4"/>
            <a:r>
              <a:rPr lang="en-US" dirty="0"/>
              <a:t>Fourth level</a:t>
            </a:r>
          </a:p>
          <a:p>
            <a:pPr lvl="5"/>
            <a:r>
              <a:rPr lang="en-US" dirty="0"/>
              <a:t>Fifth level</a:t>
            </a:r>
          </a:p>
        </p:txBody>
      </p:sp>
      <p:sp>
        <p:nvSpPr>
          <p:cNvPr id="7" name="Content Placeholder 6"/>
          <p:cNvSpPr>
            <a:spLocks noGrp="1"/>
          </p:cNvSpPr>
          <p:nvPr>
            <p:ph sz="quarter" idx="35" hasCustomPrompt="1"/>
          </p:nvPr>
        </p:nvSpPr>
        <p:spPr>
          <a:xfrm>
            <a:off x="5138929" y="1444625"/>
            <a:ext cx="4636008" cy="5413248"/>
          </a:xfrm>
          <a:prstGeom prst="rect">
            <a:avLst/>
          </a:prstGeom>
        </p:spPr>
        <p:txBody>
          <a:bodyPr lIns="0" tIns="0" rIns="0" bIns="0"/>
          <a:lstStyle>
            <a:lvl1pPr marL="0" marR="0" indent="0" algn="l" defTabSz="914400" rtl="0" eaLnBrk="1" fontAlgn="auto" latinLnBrk="0" hangingPunct="1">
              <a:lnSpc>
                <a:spcPct val="100000"/>
              </a:lnSpc>
              <a:spcBef>
                <a:spcPts val="250"/>
              </a:spcBef>
              <a:spcAft>
                <a:spcPts val="250"/>
              </a:spcAft>
              <a:buClr>
                <a:srgbClr val="26BCD7"/>
              </a:buClr>
              <a:buSzPct val="135000"/>
              <a:buFont typeface="Wingdings" pitchFamily="2" charset="2"/>
              <a:buNone/>
              <a:tabLst/>
              <a:defRPr/>
            </a:lvl1pPr>
            <a:lvl2pPr marL="365760" marR="0" indent="-188595" algn="l" defTabSz="914400" rtl="0" eaLnBrk="1" fontAlgn="auto" latinLnBrk="0" hangingPunct="1">
              <a:lnSpc>
                <a:spcPct val="100000"/>
              </a:lnSpc>
              <a:spcBef>
                <a:spcPts val="250"/>
              </a:spcBef>
              <a:spcAft>
                <a:spcPts val="250"/>
              </a:spcAft>
              <a:buClr>
                <a:srgbClr val="26BCD7"/>
              </a:buClr>
              <a:buSzPct val="135000"/>
              <a:buFont typeface="Wingdings" pitchFamily="2" charset="2"/>
              <a:buChar char="§"/>
              <a:tabLst/>
              <a:defRPr/>
            </a:lvl2pPr>
            <a:lvl3pPr marL="731520" marR="0" indent="-188595" algn="l" defTabSz="914400" rtl="0" eaLnBrk="1" fontAlgn="auto" latinLnBrk="0" hangingPunct="1">
              <a:lnSpc>
                <a:spcPct val="100000"/>
              </a:lnSpc>
              <a:spcBef>
                <a:spcPts val="250"/>
              </a:spcBef>
              <a:spcAft>
                <a:spcPts val="250"/>
              </a:spcAft>
              <a:buClr>
                <a:srgbClr val="5F6062"/>
              </a:buClr>
              <a:buSzPct val="100000"/>
              <a:buFont typeface="System Font Regular"/>
              <a:buChar char="–"/>
              <a:tabLst/>
              <a:defRPr/>
            </a:lvl3pPr>
            <a:lvl4pPr marL="1097280" marR="0" indent="-188595" algn="l" defTabSz="914400" rtl="0" eaLnBrk="1" fontAlgn="auto" latinLnBrk="0" hangingPunct="1">
              <a:lnSpc>
                <a:spcPct val="100000"/>
              </a:lnSpc>
              <a:spcBef>
                <a:spcPts val="250"/>
              </a:spcBef>
              <a:spcAft>
                <a:spcPts val="250"/>
              </a:spcAft>
              <a:buClr>
                <a:srgbClr val="26BCD7"/>
              </a:buClr>
              <a:buSzPct val="90000"/>
              <a:buFont typeface="System Font Regular"/>
              <a:buChar char="□"/>
              <a:tabLst/>
              <a:defRPr/>
            </a:lvl4pPr>
            <a:lvl5pPr marL="1463040" marR="0" indent="-188595" algn="l" defTabSz="914400" rtl="0" eaLnBrk="1" fontAlgn="auto" latinLnBrk="0" hangingPunct="1">
              <a:lnSpc>
                <a:spcPct val="100000"/>
              </a:lnSpc>
              <a:spcBef>
                <a:spcPts val="250"/>
              </a:spcBef>
              <a:spcAft>
                <a:spcPts val="250"/>
              </a:spcAft>
              <a:buClr>
                <a:srgbClr val="5F6062"/>
              </a:buClr>
              <a:buSzPct val="100000"/>
              <a:buFont typeface="System Font Regular"/>
              <a:buChar char="–"/>
              <a:tabLst/>
              <a:defRPr/>
            </a:lvl5pPr>
            <a:lvl6pPr marL="1828800" marR="0" indent="-188595" algn="l" defTabSz="914400" rtl="0" eaLnBrk="1" fontAlgn="auto" latinLnBrk="0" hangingPunct="1">
              <a:lnSpc>
                <a:spcPct val="100000"/>
              </a:lnSpc>
              <a:spcBef>
                <a:spcPts val="250"/>
              </a:spcBef>
              <a:spcAft>
                <a:spcPts val="250"/>
              </a:spcAft>
              <a:buClr>
                <a:srgbClr val="26BCD7"/>
              </a:buClr>
              <a:buSzPct val="90000"/>
              <a:buFont typeface="System Font Regular"/>
              <a:buChar char="□"/>
              <a:tabLst/>
              <a:defRPr/>
            </a:lvl6pPr>
          </a:lstStyle>
          <a:p>
            <a:pPr lvl="0"/>
            <a:r>
              <a:rPr lang="en-US" dirty="0"/>
              <a:t>Click to add text or select icon below to insert object</a:t>
            </a:r>
          </a:p>
          <a:p>
            <a:pPr lvl="1"/>
            <a:r>
              <a:rPr lang="en-US" dirty="0"/>
              <a:t>First level</a:t>
            </a:r>
          </a:p>
          <a:p>
            <a:pPr lvl="2"/>
            <a:r>
              <a:rPr lang="en-US" dirty="0"/>
              <a:t>Second level</a:t>
            </a:r>
          </a:p>
          <a:p>
            <a:pPr lvl="3"/>
            <a:r>
              <a:rPr lang="en-US" dirty="0"/>
              <a:t>Third level</a:t>
            </a:r>
          </a:p>
          <a:p>
            <a:pPr lvl="4"/>
            <a:r>
              <a:rPr lang="en-US" dirty="0"/>
              <a:t>Fourth level</a:t>
            </a:r>
          </a:p>
          <a:p>
            <a:pPr lvl="5"/>
            <a:r>
              <a:rPr lang="en-US" dirty="0"/>
              <a:t>Fifth level</a:t>
            </a:r>
          </a:p>
        </p:txBody>
      </p:sp>
    </p:spTree>
    <p:extLst>
      <p:ext uri="{BB962C8B-B14F-4D97-AF65-F5344CB8AC3E}">
        <p14:creationId xmlns:p14="http://schemas.microsoft.com/office/powerpoint/2010/main" val="42905671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w/Section Header">
    <p:spTree>
      <p:nvGrpSpPr>
        <p:cNvPr id="1" name=""/>
        <p:cNvGrpSpPr/>
        <p:nvPr/>
      </p:nvGrpSpPr>
      <p:grpSpPr>
        <a:xfrm>
          <a:off x="0" y="0"/>
          <a:ext cx="0" cy="0"/>
          <a:chOff x="0" y="0"/>
          <a:chExt cx="0" cy="0"/>
        </a:xfrm>
      </p:grpSpPr>
      <p:sp>
        <p:nvSpPr>
          <p:cNvPr id="13" name="Slide Number Placeholder 12">
            <a:extLst>
              <a:ext uri="{FF2B5EF4-FFF2-40B4-BE49-F238E27FC236}">
                <a16:creationId xmlns:a16="http://schemas.microsoft.com/office/drawing/2014/main" id="{B375FC57-502E-E142-AC06-D71C01DC2263}"/>
              </a:ext>
            </a:extLst>
          </p:cNvPr>
          <p:cNvSpPr>
            <a:spLocks noGrp="1"/>
          </p:cNvSpPr>
          <p:nvPr>
            <p:ph type="sldNum" sz="quarter" idx="11"/>
          </p:nvPr>
        </p:nvSpPr>
        <p:spPr/>
        <p:txBody>
          <a:bodyPr/>
          <a:lstStyle/>
          <a:p>
            <a:fld id="{9AA6D16A-0A68-8445-85DB-A0BE8CCB51C7}" type="slidenum">
              <a:rPr lang="en-US" smtClean="0"/>
              <a:pPr/>
              <a:t>‹#›</a:t>
            </a:fld>
            <a:endParaRPr lang="en-US" dirty="0"/>
          </a:p>
        </p:txBody>
      </p:sp>
      <p:sp>
        <p:nvSpPr>
          <p:cNvPr id="5" name="Title 1">
            <a:extLst>
              <a:ext uri="{FF2B5EF4-FFF2-40B4-BE49-F238E27FC236}">
                <a16:creationId xmlns:a16="http://schemas.microsoft.com/office/drawing/2014/main" id="{2701C1C3-49FC-5045-8AD7-5BCA22408605}"/>
              </a:ext>
            </a:extLst>
          </p:cNvPr>
          <p:cNvSpPr>
            <a:spLocks noGrp="1"/>
          </p:cNvSpPr>
          <p:nvPr>
            <p:ph type="title" hasCustomPrompt="1"/>
          </p:nvPr>
        </p:nvSpPr>
        <p:spPr>
          <a:xfrm>
            <a:off x="271849" y="572082"/>
            <a:ext cx="9496095" cy="520119"/>
          </a:xfrm>
          <a:prstGeom prst="rect">
            <a:avLst/>
          </a:prstGeom>
        </p:spPr>
        <p:txBody>
          <a:bodyPr lIns="0" rIns="0"/>
          <a:lstStyle>
            <a:lvl1pPr marL="0" marR="0" indent="0" algn="l" defTabSz="754380" rtl="0" eaLnBrk="1" fontAlgn="auto" latinLnBrk="0" hangingPunct="1">
              <a:lnSpc>
                <a:spcPct val="90000"/>
              </a:lnSpc>
              <a:spcBef>
                <a:spcPct val="0"/>
              </a:spcBef>
              <a:spcAft>
                <a:spcPts val="0"/>
              </a:spcAft>
              <a:buClrTx/>
              <a:buSzTx/>
              <a:buFontTx/>
              <a:buNone/>
              <a:tabLst/>
              <a:defRPr sz="2600">
                <a:solidFill>
                  <a:srgbClr val="26BCD7"/>
                </a:solidFill>
              </a:defRPr>
            </a:lvl1pPr>
          </a:lstStyle>
          <a:p>
            <a:r>
              <a:rPr lang="en-US" dirty="0"/>
              <a:t>Click to add Title – Arial Bold, 26 Point</a:t>
            </a:r>
          </a:p>
        </p:txBody>
      </p:sp>
      <p:sp>
        <p:nvSpPr>
          <p:cNvPr id="6" name="Text Placeholder 21">
            <a:extLst>
              <a:ext uri="{FF2B5EF4-FFF2-40B4-BE49-F238E27FC236}">
                <a16:creationId xmlns:a16="http://schemas.microsoft.com/office/drawing/2014/main" id="{3AA91D6B-F381-0848-BF77-697E2121765D}"/>
              </a:ext>
            </a:extLst>
          </p:cNvPr>
          <p:cNvSpPr>
            <a:spLocks noGrp="1"/>
          </p:cNvSpPr>
          <p:nvPr>
            <p:ph type="body" sz="quarter" idx="13" hasCustomPrompt="1"/>
          </p:nvPr>
        </p:nvSpPr>
        <p:spPr>
          <a:xfrm>
            <a:off x="271849" y="223520"/>
            <a:ext cx="9496094" cy="386820"/>
          </a:xfrm>
          <a:prstGeom prst="rect">
            <a:avLst/>
          </a:prstGeom>
        </p:spPr>
        <p:txBody>
          <a:bodyPr lIns="0"/>
          <a:lstStyle>
            <a:lvl1pPr marL="0" indent="0">
              <a:buNone/>
              <a:defRPr sz="1600" b="0" i="0">
                <a:solidFill>
                  <a:srgbClr val="5F6062"/>
                </a:solidFill>
                <a:latin typeface="Arial" panose="020B0604020202020204" pitchFamily="34" charset="0"/>
                <a:cs typeface="Arial" panose="020B0604020202020204" pitchFamily="34" charset="0"/>
              </a:defRPr>
            </a:lvl1pPr>
            <a:lvl2pPr marL="377190" indent="0">
              <a:buNone/>
              <a:defRPr/>
            </a:lvl2pPr>
            <a:lvl3pPr marL="754380" indent="0">
              <a:buNone/>
              <a:defRPr/>
            </a:lvl3pPr>
            <a:lvl4pPr marL="1131570" indent="0">
              <a:buNone/>
              <a:defRPr/>
            </a:lvl4pPr>
            <a:lvl5pPr marL="1508760" indent="0">
              <a:buNone/>
              <a:defRPr/>
            </a:lvl5pPr>
          </a:lstStyle>
          <a:p>
            <a:r>
              <a:rPr lang="en-US" dirty="0"/>
              <a:t>Click to add Section Title – Arial Regular, 16 Point</a:t>
            </a:r>
          </a:p>
        </p:txBody>
      </p:sp>
    </p:spTree>
    <p:extLst>
      <p:ext uri="{BB962C8B-B14F-4D97-AF65-F5344CB8AC3E}">
        <p14:creationId xmlns:p14="http://schemas.microsoft.com/office/powerpoint/2010/main" val="316462165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3" name="Slide Number Placeholder 12">
            <a:extLst>
              <a:ext uri="{FF2B5EF4-FFF2-40B4-BE49-F238E27FC236}">
                <a16:creationId xmlns:a16="http://schemas.microsoft.com/office/drawing/2014/main" id="{B375FC57-502E-E142-AC06-D71C01DC2263}"/>
              </a:ext>
            </a:extLst>
          </p:cNvPr>
          <p:cNvSpPr>
            <a:spLocks noGrp="1"/>
          </p:cNvSpPr>
          <p:nvPr>
            <p:ph type="sldNum" sz="quarter" idx="11"/>
          </p:nvPr>
        </p:nvSpPr>
        <p:spPr/>
        <p:txBody>
          <a:bodyPr/>
          <a:lstStyle/>
          <a:p>
            <a:fld id="{9AA6D16A-0A68-8445-85DB-A0BE8CCB51C7}" type="slidenum">
              <a:rPr lang="en-US" smtClean="0"/>
              <a:pPr/>
              <a:t>‹#›</a:t>
            </a:fld>
            <a:endParaRPr lang="en-US" dirty="0"/>
          </a:p>
        </p:txBody>
      </p:sp>
      <p:sp>
        <p:nvSpPr>
          <p:cNvPr id="5" name="Title 1">
            <a:extLst>
              <a:ext uri="{FF2B5EF4-FFF2-40B4-BE49-F238E27FC236}">
                <a16:creationId xmlns:a16="http://schemas.microsoft.com/office/drawing/2014/main" id="{2701C1C3-49FC-5045-8AD7-5BCA22408605}"/>
              </a:ext>
            </a:extLst>
          </p:cNvPr>
          <p:cNvSpPr>
            <a:spLocks noGrp="1"/>
          </p:cNvSpPr>
          <p:nvPr>
            <p:ph type="title" hasCustomPrompt="1"/>
          </p:nvPr>
        </p:nvSpPr>
        <p:spPr>
          <a:xfrm>
            <a:off x="271849" y="572082"/>
            <a:ext cx="9496095" cy="520119"/>
          </a:xfrm>
          <a:prstGeom prst="rect">
            <a:avLst/>
          </a:prstGeom>
        </p:spPr>
        <p:txBody>
          <a:bodyPr lIns="0" rIns="0"/>
          <a:lstStyle>
            <a:lvl1pPr marL="0" marR="0" indent="0" algn="l" defTabSz="754380" rtl="0" eaLnBrk="1" fontAlgn="auto" latinLnBrk="0" hangingPunct="1">
              <a:lnSpc>
                <a:spcPct val="90000"/>
              </a:lnSpc>
              <a:spcBef>
                <a:spcPct val="0"/>
              </a:spcBef>
              <a:spcAft>
                <a:spcPts val="0"/>
              </a:spcAft>
              <a:buClrTx/>
              <a:buSzTx/>
              <a:buFontTx/>
              <a:buNone/>
              <a:tabLst/>
              <a:defRPr sz="2600">
                <a:solidFill>
                  <a:srgbClr val="26BCD7"/>
                </a:solidFill>
              </a:defRPr>
            </a:lvl1pPr>
          </a:lstStyle>
          <a:p>
            <a:r>
              <a:rPr lang="en-US" dirty="0"/>
              <a:t>Click to add Title – Arial Bold, 26 Point</a:t>
            </a:r>
          </a:p>
        </p:txBody>
      </p:sp>
    </p:spTree>
    <p:extLst>
      <p:ext uri="{BB962C8B-B14F-4D97-AF65-F5344CB8AC3E}">
        <p14:creationId xmlns:p14="http://schemas.microsoft.com/office/powerpoint/2010/main" val="264370457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8"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Slide Number Placeholder 5">
            <a:extLst>
              <a:ext uri="{FF2B5EF4-FFF2-40B4-BE49-F238E27FC236}">
                <a16:creationId xmlns:a16="http://schemas.microsoft.com/office/drawing/2014/main" id="{06DCEAEB-98A2-FA4D-AA31-B3A976988A04}"/>
              </a:ext>
            </a:extLst>
          </p:cNvPr>
          <p:cNvSpPr>
            <a:spLocks noGrp="1"/>
          </p:cNvSpPr>
          <p:nvPr>
            <p:ph type="sldNum" sz="quarter" idx="4"/>
          </p:nvPr>
        </p:nvSpPr>
        <p:spPr>
          <a:xfrm>
            <a:off x="9340850" y="7342742"/>
            <a:ext cx="444500" cy="435254"/>
          </a:xfrm>
          <a:prstGeom prst="rect">
            <a:avLst/>
          </a:prstGeom>
          <a:noFill/>
        </p:spPr>
        <p:txBody>
          <a:bodyPr lIns="45720" rIns="45720" anchor="ctr"/>
          <a:lstStyle>
            <a:lvl1pPr algn="ctr">
              <a:defRPr sz="1400" b="1">
                <a:solidFill>
                  <a:schemeClr val="bg1"/>
                </a:solidFill>
                <a:latin typeface="Arial" panose="020B0604020202020204" pitchFamily="34" charset="0"/>
                <a:cs typeface="Arial" panose="020B0604020202020204" pitchFamily="34" charset="0"/>
              </a:defRPr>
            </a:lvl1pPr>
          </a:lstStyle>
          <a:p>
            <a:fld id="{57194918-93F6-43D1-A069-79CF81345325}" type="slidenum">
              <a:rPr lang="en-US" smtClean="0"/>
              <a:pPr/>
              <a:t>‹#›</a:t>
            </a:fld>
            <a:endParaRPr lang="en-US" dirty="0"/>
          </a:p>
        </p:txBody>
      </p:sp>
      <p:sp>
        <p:nvSpPr>
          <p:cNvPr id="3" name="Title Placeholder 2"/>
          <p:cNvSpPr>
            <a:spLocks noGrp="1"/>
          </p:cNvSpPr>
          <p:nvPr>
            <p:ph type="title"/>
          </p:nvPr>
        </p:nvSpPr>
        <p:spPr>
          <a:xfrm>
            <a:off x="274321" y="576072"/>
            <a:ext cx="9500616" cy="521208"/>
          </a:xfrm>
          <a:prstGeom prst="rect">
            <a:avLst/>
          </a:prstGeom>
        </p:spPr>
        <p:txBody>
          <a:bodyPr vert="horz" lIns="0" tIns="45720" rIns="0" bIns="45720" rtlCol="0" anchor="ctr">
            <a:normAutofit/>
          </a:bodyPr>
          <a:lstStyle/>
          <a:p>
            <a:r>
              <a:rPr lang="en-US"/>
              <a:t>Click to edit Master title style</a:t>
            </a:r>
            <a:endParaRPr lang="en-US" dirty="0"/>
          </a:p>
        </p:txBody>
      </p:sp>
      <p:sp>
        <p:nvSpPr>
          <p:cNvPr id="2" name="TextBox 1"/>
          <p:cNvSpPr txBox="1"/>
          <p:nvPr userDrawn="1"/>
        </p:nvSpPr>
        <p:spPr>
          <a:xfrm>
            <a:off x="7331650" y="7452706"/>
            <a:ext cx="1995450" cy="307777"/>
          </a:xfrm>
          <a:prstGeom prst="rect">
            <a:avLst/>
          </a:prstGeom>
        </p:spPr>
        <p:txBody>
          <a:bodyPr wrap="square" lIns="0" rIns="0" rtlCol="0">
            <a:spAutoFit/>
          </a:bodyPr>
          <a:lstStyle/>
          <a:p>
            <a:pPr algn="r"/>
            <a:r>
              <a:rPr lang="en-US" sz="700" dirty="0"/>
              <a:t>Copyright © 2019 by ScottMadden, Inc.</a:t>
            </a:r>
            <a:br>
              <a:rPr lang="en-US" sz="700" dirty="0"/>
            </a:br>
            <a:r>
              <a:rPr lang="en-US" sz="700" dirty="0"/>
              <a:t>All rights reserved.</a:t>
            </a:r>
          </a:p>
        </p:txBody>
      </p:sp>
    </p:spTree>
    <p:extLst>
      <p:ext uri="{BB962C8B-B14F-4D97-AF65-F5344CB8AC3E}">
        <p14:creationId xmlns:p14="http://schemas.microsoft.com/office/powerpoint/2010/main" val="927335117"/>
      </p:ext>
    </p:extLst>
  </p:cSld>
  <p:clrMap bg1="lt1" tx1="dk1" bg2="lt2" tx2="dk2" accent1="accent1" accent2="accent2" accent3="accent3" accent4="accent4" accent5="accent5" accent6="accent6" hlink="hlink" folHlink="folHlink"/>
  <p:sldLayoutIdLst>
    <p:sldLayoutId id="2147483768" r:id="rId1"/>
    <p:sldLayoutId id="2147483775" r:id="rId2"/>
    <p:sldLayoutId id="2147483769" r:id="rId3"/>
    <p:sldLayoutId id="2147483665" r:id="rId4"/>
    <p:sldLayoutId id="2147483770" r:id="rId5"/>
    <p:sldLayoutId id="2147483693" r:id="rId6"/>
    <p:sldLayoutId id="2147483773" r:id="rId7"/>
    <p:sldLayoutId id="2147483767" r:id="rId8"/>
    <p:sldLayoutId id="2147483774" r:id="rId9"/>
    <p:sldLayoutId id="2147483762" r:id="rId10"/>
    <p:sldLayoutId id="2147483752" r:id="rId11"/>
    <p:sldLayoutId id="2147483776" r:id="rId12"/>
    <p:sldLayoutId id="2147483738" r:id="rId13"/>
    <p:sldLayoutId id="2147483778" r:id="rId14"/>
    <p:sldLayoutId id="2147483777" r:id="rId15"/>
    <p:sldLayoutId id="2147483780" r:id="rId16"/>
  </p:sldLayoutIdLst>
  <p:hf hdr="0" dt="0"/>
  <p:txStyles>
    <p:titleStyle>
      <a:lvl1pPr algn="l" defTabSz="754380" rtl="0" eaLnBrk="1" latinLnBrk="0" hangingPunct="1">
        <a:lnSpc>
          <a:spcPct val="90000"/>
        </a:lnSpc>
        <a:spcBef>
          <a:spcPct val="0"/>
        </a:spcBef>
        <a:buNone/>
        <a:defRPr sz="2600" b="1" kern="1200">
          <a:solidFill>
            <a:srgbClr val="26BCD7"/>
          </a:solidFill>
          <a:latin typeface="Arial" panose="020B0604020202020204" pitchFamily="34" charset="0"/>
          <a:ea typeface="+mj-ea"/>
          <a:cs typeface="Arial" panose="020B0604020202020204" pitchFamily="34" charset="0"/>
        </a:defRPr>
      </a:lvl1pPr>
    </p:titleStyle>
    <p:bodyStyle>
      <a:lvl1pPr marL="0" marR="0" indent="0" algn="l" defTabSz="914400" rtl="0" eaLnBrk="1" fontAlgn="auto" latinLnBrk="0" hangingPunct="1">
        <a:lnSpc>
          <a:spcPct val="100000"/>
        </a:lnSpc>
        <a:spcBef>
          <a:spcPts val="1000"/>
        </a:spcBef>
        <a:spcAft>
          <a:spcPts val="450"/>
        </a:spcAft>
        <a:buClr>
          <a:srgbClr val="26BCD7"/>
        </a:buClr>
        <a:buSzPct val="135000"/>
        <a:buFont typeface="Wingdings" pitchFamily="2" charset="2"/>
        <a:buNone/>
        <a:tabLst/>
        <a:defRPr lang="en-US" sz="1400" b="1" kern="1200" noProof="0" dirty="0" smtClean="0">
          <a:solidFill>
            <a:srgbClr val="5F6062"/>
          </a:solidFill>
          <a:latin typeface="Arial" panose="020B0604020202020204" pitchFamily="34" charset="0"/>
          <a:ea typeface="+mn-ea"/>
          <a:cs typeface="Arial" panose="020B0604020202020204" pitchFamily="34" charset="0"/>
        </a:defRPr>
      </a:lvl1pPr>
      <a:lvl2pPr marL="365760" marR="0" indent="-188595" algn="l" defTabSz="914400" rtl="0" eaLnBrk="1" fontAlgn="auto" latinLnBrk="0" hangingPunct="1">
        <a:lnSpc>
          <a:spcPct val="100000"/>
        </a:lnSpc>
        <a:spcBef>
          <a:spcPts val="0"/>
        </a:spcBef>
        <a:spcAft>
          <a:spcPts val="0"/>
        </a:spcAft>
        <a:buClr>
          <a:srgbClr val="26BCD7"/>
        </a:buClr>
        <a:buSzPct val="135000"/>
        <a:buFont typeface="Wingdings" pitchFamily="2" charset="2"/>
        <a:buChar char="§"/>
        <a:tabLst/>
        <a:defRPr lang="en-US" sz="1200" b="0" kern="1200" noProof="0" dirty="0" smtClean="0">
          <a:solidFill>
            <a:srgbClr val="5F6062"/>
          </a:solidFill>
          <a:latin typeface="Arial" panose="020B0604020202020204" pitchFamily="34" charset="0"/>
          <a:ea typeface="+mn-ea"/>
          <a:cs typeface="Arial" panose="020B0604020202020204" pitchFamily="34" charset="0"/>
        </a:defRPr>
      </a:lvl2pPr>
      <a:lvl3pPr marL="731520" marR="0" indent="-188595" algn="l" defTabSz="914400" rtl="0" eaLnBrk="1" fontAlgn="auto" latinLnBrk="0" hangingPunct="1">
        <a:lnSpc>
          <a:spcPct val="100000"/>
        </a:lnSpc>
        <a:spcBef>
          <a:spcPts val="0"/>
        </a:spcBef>
        <a:spcAft>
          <a:spcPts val="0"/>
        </a:spcAft>
        <a:buClr>
          <a:srgbClr val="5F6062"/>
        </a:buClr>
        <a:buSzPct val="100000"/>
        <a:buFont typeface="System Font Regular"/>
        <a:buChar char="–"/>
        <a:tabLst/>
        <a:defRPr lang="en-US" sz="1200" b="0" kern="1200" noProof="0" dirty="0" smtClean="0">
          <a:solidFill>
            <a:srgbClr val="5F6062"/>
          </a:solidFill>
          <a:latin typeface="Arial" panose="020B0604020202020204" pitchFamily="34" charset="0"/>
          <a:ea typeface="+mn-ea"/>
          <a:cs typeface="Arial" panose="020B0604020202020204" pitchFamily="34" charset="0"/>
        </a:defRPr>
      </a:lvl3pPr>
      <a:lvl4pPr marL="1097280" marR="0" indent="-188595" algn="l" defTabSz="914400" rtl="0" eaLnBrk="1" fontAlgn="auto" latinLnBrk="0" hangingPunct="1">
        <a:lnSpc>
          <a:spcPct val="100000"/>
        </a:lnSpc>
        <a:spcBef>
          <a:spcPts val="0"/>
        </a:spcBef>
        <a:spcAft>
          <a:spcPts val="0"/>
        </a:spcAft>
        <a:buClr>
          <a:srgbClr val="26BCD7"/>
        </a:buClr>
        <a:buSzPct val="90000"/>
        <a:buFont typeface="System Font Regular"/>
        <a:buChar char="□"/>
        <a:tabLst/>
        <a:defRPr lang="en-US" sz="1200" b="0" kern="1200" noProof="0" dirty="0" smtClean="0">
          <a:solidFill>
            <a:srgbClr val="5F6062"/>
          </a:solidFill>
          <a:latin typeface="Arial" panose="020B0604020202020204" pitchFamily="34" charset="0"/>
          <a:ea typeface="+mn-ea"/>
          <a:cs typeface="Arial" panose="020B0604020202020204" pitchFamily="34" charset="0"/>
        </a:defRPr>
      </a:lvl4pPr>
      <a:lvl5pPr marL="1463040" marR="0" indent="-188595" algn="l" defTabSz="914400" rtl="0" eaLnBrk="1" fontAlgn="auto" latinLnBrk="0" hangingPunct="1">
        <a:lnSpc>
          <a:spcPct val="100000"/>
        </a:lnSpc>
        <a:spcBef>
          <a:spcPts val="0"/>
        </a:spcBef>
        <a:spcAft>
          <a:spcPts val="0"/>
        </a:spcAft>
        <a:buClr>
          <a:srgbClr val="5F6062"/>
        </a:buClr>
        <a:buSzPct val="100000"/>
        <a:buFont typeface="System Font Regular"/>
        <a:buChar char="–"/>
        <a:tabLst/>
        <a:defRPr lang="en-US" sz="1200" b="0" kern="1200" noProof="0" dirty="0" smtClean="0">
          <a:solidFill>
            <a:srgbClr val="5F6062"/>
          </a:solidFill>
          <a:latin typeface="Arial" panose="020B0604020202020204" pitchFamily="34" charset="0"/>
          <a:ea typeface="+mn-ea"/>
          <a:cs typeface="Arial" panose="020B0604020202020204" pitchFamily="34" charset="0"/>
        </a:defRPr>
      </a:lvl5pPr>
      <a:lvl6pPr marL="1828800" marR="0" indent="-188595" algn="l" defTabSz="914400" rtl="0" eaLnBrk="1" fontAlgn="auto" latinLnBrk="0" hangingPunct="1">
        <a:lnSpc>
          <a:spcPct val="100000"/>
        </a:lnSpc>
        <a:spcBef>
          <a:spcPts val="0"/>
        </a:spcBef>
        <a:spcAft>
          <a:spcPts val="0"/>
        </a:spcAft>
        <a:buClr>
          <a:srgbClr val="26BCD7"/>
        </a:buClr>
        <a:buSzPct val="90000"/>
        <a:buFont typeface="System Font Regular"/>
        <a:buChar char="□"/>
        <a:tabLst/>
        <a:defRPr lang="en-US" sz="1200" b="0" kern="1200" noProof="0" dirty="0" smtClean="0">
          <a:solidFill>
            <a:srgbClr val="5F6062"/>
          </a:solidFill>
          <a:latin typeface="Arial" panose="020B0604020202020204" pitchFamily="34" charset="0"/>
          <a:ea typeface="+mn-ea"/>
          <a:cs typeface="Arial" panose="020B0604020202020204" pitchFamily="34" charset="0"/>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p:bodyStyle>
    <p:otherStyle>
      <a:defPPr>
        <a:defRPr lang="en-US"/>
      </a:defPPr>
      <a:lvl1pPr marL="0" algn="l" defTabSz="754380" rtl="0" eaLnBrk="1" latinLnBrk="0" hangingPunct="1">
        <a:defRPr sz="1485" kern="1200">
          <a:solidFill>
            <a:schemeClr val="tx1"/>
          </a:solidFill>
          <a:latin typeface="+mn-lt"/>
          <a:ea typeface="+mn-ea"/>
          <a:cs typeface="+mn-cs"/>
        </a:defRPr>
      </a:lvl1pPr>
      <a:lvl2pPr marL="377190" algn="l" defTabSz="754380" rtl="0" eaLnBrk="1" latinLnBrk="0" hangingPunct="1">
        <a:defRPr sz="1485" kern="1200">
          <a:solidFill>
            <a:schemeClr val="tx1"/>
          </a:solidFill>
          <a:latin typeface="+mn-lt"/>
          <a:ea typeface="+mn-ea"/>
          <a:cs typeface="+mn-cs"/>
        </a:defRPr>
      </a:lvl2pPr>
      <a:lvl3pPr marL="754380" algn="l" defTabSz="754380" rtl="0" eaLnBrk="1" latinLnBrk="0" hangingPunct="1">
        <a:defRPr sz="1485" kern="1200">
          <a:solidFill>
            <a:schemeClr val="tx1"/>
          </a:solidFill>
          <a:latin typeface="+mn-lt"/>
          <a:ea typeface="+mn-ea"/>
          <a:cs typeface="+mn-cs"/>
        </a:defRPr>
      </a:lvl3pPr>
      <a:lvl4pPr marL="1131570" algn="l" defTabSz="754380" rtl="0" eaLnBrk="1" latinLnBrk="0" hangingPunct="1">
        <a:defRPr sz="1485" kern="1200">
          <a:solidFill>
            <a:schemeClr val="tx1"/>
          </a:solidFill>
          <a:latin typeface="+mn-lt"/>
          <a:ea typeface="+mn-ea"/>
          <a:cs typeface="+mn-cs"/>
        </a:defRPr>
      </a:lvl4pPr>
      <a:lvl5pPr marL="1508760" algn="l" defTabSz="754380" rtl="0" eaLnBrk="1" latinLnBrk="0" hangingPunct="1">
        <a:defRPr sz="1485" kern="1200">
          <a:solidFill>
            <a:schemeClr val="tx1"/>
          </a:solidFill>
          <a:latin typeface="+mn-lt"/>
          <a:ea typeface="+mn-ea"/>
          <a:cs typeface="+mn-cs"/>
        </a:defRPr>
      </a:lvl5pPr>
      <a:lvl6pPr marL="1885950" algn="l" defTabSz="754380" rtl="0" eaLnBrk="1" latinLnBrk="0" hangingPunct="1">
        <a:defRPr sz="1485" kern="1200">
          <a:solidFill>
            <a:schemeClr val="tx1"/>
          </a:solidFill>
          <a:latin typeface="+mn-lt"/>
          <a:ea typeface="+mn-ea"/>
          <a:cs typeface="+mn-cs"/>
        </a:defRPr>
      </a:lvl6pPr>
      <a:lvl7pPr marL="2263140" algn="l" defTabSz="754380" rtl="0" eaLnBrk="1" latinLnBrk="0" hangingPunct="1">
        <a:defRPr sz="1485" kern="1200">
          <a:solidFill>
            <a:schemeClr val="tx1"/>
          </a:solidFill>
          <a:latin typeface="+mn-lt"/>
          <a:ea typeface="+mn-ea"/>
          <a:cs typeface="+mn-cs"/>
        </a:defRPr>
      </a:lvl7pPr>
      <a:lvl8pPr marL="2640330" algn="l" defTabSz="754380" rtl="0" eaLnBrk="1" latinLnBrk="0" hangingPunct="1">
        <a:defRPr sz="1485" kern="1200">
          <a:solidFill>
            <a:schemeClr val="tx1"/>
          </a:solidFill>
          <a:latin typeface="+mn-lt"/>
          <a:ea typeface="+mn-ea"/>
          <a:cs typeface="+mn-cs"/>
        </a:defRPr>
      </a:lvl8pPr>
      <a:lvl9pPr marL="3017520" algn="l" defTabSz="754380" rtl="0" eaLnBrk="1" latinLnBrk="0" hangingPunct="1">
        <a:defRPr sz="148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image" Target="../media/image76.jp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5.svg"/></Relationships>
</file>

<file path=ppt/slides/_rels/slide4.xml.rels><?xml version="1.0" encoding="UTF-8" standalone="yes"?>
<Relationships xmlns="http://schemas.openxmlformats.org/package/2006/relationships"><Relationship Id="rId3" Type="http://schemas.openxmlformats.org/officeDocument/2006/relationships/image" Target="../media/image17.jpg"/><Relationship Id="rId7" Type="http://schemas.openxmlformats.org/officeDocument/2006/relationships/image" Target="../media/image21.jpg"/><Relationship Id="rId2" Type="http://schemas.openxmlformats.org/officeDocument/2006/relationships/image" Target="../media/image16.jpg"/><Relationship Id="rId1" Type="http://schemas.openxmlformats.org/officeDocument/2006/relationships/slideLayout" Target="../slideLayouts/slideLayout4.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3" Type="http://schemas.openxmlformats.org/officeDocument/2006/relationships/image" Target="../media/image33.jpeg"/><Relationship Id="rId18" Type="http://schemas.openxmlformats.org/officeDocument/2006/relationships/image" Target="../media/image38.png"/><Relationship Id="rId26" Type="http://schemas.openxmlformats.org/officeDocument/2006/relationships/image" Target="../media/image46.png"/><Relationship Id="rId39" Type="http://schemas.openxmlformats.org/officeDocument/2006/relationships/image" Target="../media/image59.png"/><Relationship Id="rId3" Type="http://schemas.openxmlformats.org/officeDocument/2006/relationships/image" Target="../media/image23.jpeg"/><Relationship Id="rId21" Type="http://schemas.openxmlformats.org/officeDocument/2006/relationships/image" Target="../media/image41.png"/><Relationship Id="rId34" Type="http://schemas.openxmlformats.org/officeDocument/2006/relationships/image" Target="../media/image54.jpeg"/><Relationship Id="rId42" Type="http://schemas.openxmlformats.org/officeDocument/2006/relationships/image" Target="../media/image62.png"/><Relationship Id="rId47" Type="http://schemas.openxmlformats.org/officeDocument/2006/relationships/image" Target="../media/image67.png"/><Relationship Id="rId7" Type="http://schemas.openxmlformats.org/officeDocument/2006/relationships/image" Target="../media/image27.jpeg"/><Relationship Id="rId12" Type="http://schemas.openxmlformats.org/officeDocument/2006/relationships/image" Target="../media/image32.jpeg"/><Relationship Id="rId17" Type="http://schemas.openxmlformats.org/officeDocument/2006/relationships/image" Target="../media/image37.png"/><Relationship Id="rId25" Type="http://schemas.openxmlformats.org/officeDocument/2006/relationships/image" Target="../media/image45.png"/><Relationship Id="rId33" Type="http://schemas.openxmlformats.org/officeDocument/2006/relationships/image" Target="../media/image53.jpeg"/><Relationship Id="rId38" Type="http://schemas.openxmlformats.org/officeDocument/2006/relationships/image" Target="../media/image58.jpeg"/><Relationship Id="rId46" Type="http://schemas.openxmlformats.org/officeDocument/2006/relationships/image" Target="../media/image66.jpeg"/><Relationship Id="rId2" Type="http://schemas.openxmlformats.org/officeDocument/2006/relationships/image" Target="../media/image22.jpeg"/><Relationship Id="rId16" Type="http://schemas.openxmlformats.org/officeDocument/2006/relationships/image" Target="../media/image36.jpeg"/><Relationship Id="rId20" Type="http://schemas.openxmlformats.org/officeDocument/2006/relationships/image" Target="../media/image40.gif"/><Relationship Id="rId29" Type="http://schemas.openxmlformats.org/officeDocument/2006/relationships/image" Target="../media/image49.png"/><Relationship Id="rId41" Type="http://schemas.openxmlformats.org/officeDocument/2006/relationships/image" Target="../media/image61.png"/><Relationship Id="rId1" Type="http://schemas.openxmlformats.org/officeDocument/2006/relationships/slideLayout" Target="../slideLayouts/slideLayout8.xml"/><Relationship Id="rId6" Type="http://schemas.openxmlformats.org/officeDocument/2006/relationships/image" Target="../media/image26.jpeg"/><Relationship Id="rId11" Type="http://schemas.openxmlformats.org/officeDocument/2006/relationships/image" Target="../media/image31.jpeg"/><Relationship Id="rId24" Type="http://schemas.openxmlformats.org/officeDocument/2006/relationships/image" Target="../media/image44.png"/><Relationship Id="rId32" Type="http://schemas.openxmlformats.org/officeDocument/2006/relationships/image" Target="../media/image52.jpeg"/><Relationship Id="rId37" Type="http://schemas.openxmlformats.org/officeDocument/2006/relationships/image" Target="../media/image57.jpeg"/><Relationship Id="rId40" Type="http://schemas.openxmlformats.org/officeDocument/2006/relationships/image" Target="../media/image60.png"/><Relationship Id="rId45" Type="http://schemas.openxmlformats.org/officeDocument/2006/relationships/image" Target="../media/image65.png"/><Relationship Id="rId5" Type="http://schemas.openxmlformats.org/officeDocument/2006/relationships/image" Target="../media/image25.jpeg"/><Relationship Id="rId15" Type="http://schemas.openxmlformats.org/officeDocument/2006/relationships/image" Target="../media/image35.jpeg"/><Relationship Id="rId23" Type="http://schemas.openxmlformats.org/officeDocument/2006/relationships/image" Target="../media/image43.png"/><Relationship Id="rId28" Type="http://schemas.openxmlformats.org/officeDocument/2006/relationships/image" Target="../media/image48.png"/><Relationship Id="rId36" Type="http://schemas.openxmlformats.org/officeDocument/2006/relationships/image" Target="../media/image56.png"/><Relationship Id="rId49" Type="http://schemas.openxmlformats.org/officeDocument/2006/relationships/image" Target="../media/image69.png"/><Relationship Id="rId10" Type="http://schemas.openxmlformats.org/officeDocument/2006/relationships/image" Target="../media/image30.jpeg"/><Relationship Id="rId19" Type="http://schemas.openxmlformats.org/officeDocument/2006/relationships/image" Target="../media/image39.png"/><Relationship Id="rId31" Type="http://schemas.openxmlformats.org/officeDocument/2006/relationships/image" Target="../media/image51.png"/><Relationship Id="rId44" Type="http://schemas.openxmlformats.org/officeDocument/2006/relationships/image" Target="../media/image64.png"/><Relationship Id="rId4" Type="http://schemas.openxmlformats.org/officeDocument/2006/relationships/image" Target="../media/image24.jpeg"/><Relationship Id="rId9" Type="http://schemas.openxmlformats.org/officeDocument/2006/relationships/image" Target="../media/image29.jpeg"/><Relationship Id="rId14" Type="http://schemas.openxmlformats.org/officeDocument/2006/relationships/image" Target="../media/image34.jpeg"/><Relationship Id="rId22" Type="http://schemas.openxmlformats.org/officeDocument/2006/relationships/image" Target="../media/image42.png"/><Relationship Id="rId27" Type="http://schemas.openxmlformats.org/officeDocument/2006/relationships/image" Target="../media/image47.gif"/><Relationship Id="rId30" Type="http://schemas.openxmlformats.org/officeDocument/2006/relationships/image" Target="../media/image50.jpeg"/><Relationship Id="rId35" Type="http://schemas.openxmlformats.org/officeDocument/2006/relationships/image" Target="../media/image55.png"/><Relationship Id="rId43" Type="http://schemas.openxmlformats.org/officeDocument/2006/relationships/image" Target="../media/image63.jpeg"/><Relationship Id="rId48" Type="http://schemas.openxmlformats.org/officeDocument/2006/relationships/image" Target="../media/image68.jpeg"/><Relationship Id="rId8" Type="http://schemas.openxmlformats.org/officeDocument/2006/relationships/image" Target="../media/image28.jpeg"/></Relationships>
</file>

<file path=ppt/slides/_rels/slide8.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Overview of </a:t>
            </a:r>
            <a:r>
              <a:rPr lang="en-US" dirty="0" err="1"/>
              <a:t>ScottMadden’s</a:t>
            </a:r>
            <a:r>
              <a:rPr lang="en-US" dirty="0"/>
              <a:t> Shared Services in Finance &amp; Accounting Solutions</a:t>
            </a:r>
          </a:p>
        </p:txBody>
      </p:sp>
      <p:sp>
        <p:nvSpPr>
          <p:cNvPr id="7" name="Text Placeholder 6"/>
          <p:cNvSpPr>
            <a:spLocks noGrp="1"/>
          </p:cNvSpPr>
          <p:nvPr>
            <p:ph type="body" sz="quarter" idx="12"/>
          </p:nvPr>
        </p:nvSpPr>
        <p:spPr/>
        <p:txBody>
          <a:bodyPr/>
          <a:lstStyle/>
          <a:p>
            <a:r>
              <a:rPr lang="en-US" dirty="0"/>
              <a:t>June 2019</a:t>
            </a:r>
          </a:p>
        </p:txBody>
      </p:sp>
      <p:sp>
        <p:nvSpPr>
          <p:cNvPr id="8" name="Picture Placeholder 7"/>
          <p:cNvSpPr>
            <a:spLocks noGrp="1"/>
          </p:cNvSpPr>
          <p:nvPr>
            <p:ph type="pic" sz="quarter" idx="4294967295"/>
          </p:nvPr>
        </p:nvSpPr>
        <p:spPr>
          <a:xfrm>
            <a:off x="1287598" y="6715649"/>
            <a:ext cx="1350819" cy="849085"/>
          </a:xfrm>
          <a:prstGeom prst="rect">
            <a:avLst/>
          </a:prstGeom>
        </p:spPr>
      </p:sp>
    </p:spTree>
    <p:extLst>
      <p:ext uri="{BB962C8B-B14F-4D97-AF65-F5344CB8AC3E}">
        <p14:creationId xmlns:p14="http://schemas.microsoft.com/office/powerpoint/2010/main" val="35247350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p:txBody>
          <a:bodyPr/>
          <a:lstStyle/>
          <a:p>
            <a:r>
              <a:rPr lang="en-US" dirty="0"/>
              <a:t>Challenge</a:t>
            </a:r>
          </a:p>
          <a:p>
            <a:pPr lvl="1"/>
            <a:r>
              <a:rPr lang="en-US" dirty="0"/>
              <a:t>ScottMadden was selected to assist three finance and accounting organizations for one of the nation’s leading eyewear companies to recommend a best-fit approach for transitioning select finance and accounting services to a shared services delivery model.</a:t>
            </a:r>
          </a:p>
          <a:p>
            <a:r>
              <a:rPr lang="en-US" dirty="0"/>
              <a:t>Process</a:t>
            </a:r>
          </a:p>
          <a:p>
            <a:pPr lvl="2"/>
            <a:r>
              <a:rPr lang="en-US" dirty="0"/>
              <a:t>A collaborative approach was taken with a small core team to evaluate services to be considered for transition to shared services</a:t>
            </a:r>
          </a:p>
          <a:p>
            <a:pPr lvl="2"/>
            <a:r>
              <a:rPr lang="en-US" dirty="0"/>
              <a:t>Options and recommendations were developed to address scope, technology, timing, and employee concerns</a:t>
            </a:r>
          </a:p>
          <a:p>
            <a:pPr lvl="2"/>
            <a:r>
              <a:rPr lang="en-US" dirty="0"/>
              <a:t>A shared services model was developed that aligned transition phases with key technology implementation milestones </a:t>
            </a:r>
          </a:p>
          <a:p>
            <a:pPr lvl="2"/>
            <a:r>
              <a:rPr lang="en-US" dirty="0"/>
              <a:t>Employee concerns were addressed by proposing a model that leveraged best-in-class locations for select services</a:t>
            </a:r>
          </a:p>
          <a:p>
            <a:pPr lvl="0"/>
            <a:r>
              <a:rPr lang="en-US" dirty="0"/>
              <a:t>Results</a:t>
            </a:r>
          </a:p>
          <a:p>
            <a:pPr lvl="2"/>
            <a:r>
              <a:rPr lang="en-US" dirty="0"/>
              <a:t>A final shared services design was presented that included the transition of 10 high-value services to a shared services delivery organization over a two-year period</a:t>
            </a:r>
          </a:p>
          <a:p>
            <a:pPr lvl="2"/>
            <a:r>
              <a:rPr lang="en-US" dirty="0"/>
              <a:t>The final business case demonstrated positive returns in the form of three-year payback and a multimillion-dollar </a:t>
            </a:r>
            <a:r>
              <a:rPr lang="en-US" dirty="0" err="1"/>
              <a:t>NPV</a:t>
            </a:r>
            <a:endParaRPr lang="en-US" dirty="0"/>
          </a:p>
          <a:p>
            <a:pPr lvl="2"/>
            <a:r>
              <a:rPr lang="en-US" dirty="0"/>
              <a:t>A best-in-class approach was recommended in order to reduce employee impacts and leverage locations where experience, technology, and scale was significant</a:t>
            </a:r>
          </a:p>
        </p:txBody>
      </p:sp>
      <p:sp>
        <p:nvSpPr>
          <p:cNvPr id="4" name="Slide Number Placeholder 3"/>
          <p:cNvSpPr>
            <a:spLocks noGrp="1"/>
          </p:cNvSpPr>
          <p:nvPr>
            <p:ph type="sldNum" sz="quarter" idx="14"/>
          </p:nvPr>
        </p:nvSpPr>
        <p:spPr/>
        <p:txBody>
          <a:bodyPr/>
          <a:lstStyle/>
          <a:p>
            <a:fld id="{1321DEA0-8C47-4AD2-8C93-261D033E40C2}" type="slidenum">
              <a:rPr lang="en-US" smtClean="0"/>
              <a:pPr/>
              <a:t>9</a:t>
            </a:fld>
            <a:endParaRPr lang="en-US" dirty="0"/>
          </a:p>
        </p:txBody>
      </p:sp>
      <p:sp>
        <p:nvSpPr>
          <p:cNvPr id="2" name="Title 1"/>
          <p:cNvSpPr>
            <a:spLocks noGrp="1"/>
          </p:cNvSpPr>
          <p:nvPr>
            <p:ph type="title"/>
          </p:nvPr>
        </p:nvSpPr>
        <p:spPr/>
        <p:txBody>
          <a:bodyPr/>
          <a:lstStyle/>
          <a:p>
            <a:r>
              <a:rPr lang="en-US" dirty="0"/>
              <a:t>Financial Shared Services Assessment</a:t>
            </a:r>
          </a:p>
        </p:txBody>
      </p:sp>
      <p:sp>
        <p:nvSpPr>
          <p:cNvPr id="8" name="Text Placeholder 15"/>
          <p:cNvSpPr txBox="1">
            <a:spLocks/>
          </p:cNvSpPr>
          <p:nvPr/>
        </p:nvSpPr>
        <p:spPr>
          <a:xfrm>
            <a:off x="186270" y="250723"/>
            <a:ext cx="9693674" cy="430887"/>
          </a:xfrm>
          <a:prstGeom prst="rect">
            <a:avLst/>
          </a:prstGeom>
          <a:noFill/>
          <a:ln>
            <a:noFill/>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b"/>
          <a:lstStyle>
            <a:lvl1pPr marL="377190" indent="-377190" algn="l" defTabSz="1005840" rtl="0" eaLnBrk="1" latinLnBrk="0" hangingPunct="1">
              <a:spcBef>
                <a:spcPts val="600"/>
              </a:spcBef>
              <a:spcAft>
                <a:spcPts val="600"/>
              </a:spcAft>
              <a:buFont typeface="Arial" pitchFamily="34" charset="0"/>
              <a:buNone/>
              <a:defRPr sz="1200" b="1" kern="1200">
                <a:solidFill>
                  <a:srgbClr val="5F6062"/>
                </a:solidFill>
                <a:latin typeface="Arial" pitchFamily="34" charset="0"/>
                <a:ea typeface="+mn-ea"/>
                <a:cs typeface="Arial" pitchFamily="34" charset="0"/>
              </a:defRPr>
            </a:lvl1pPr>
            <a:lvl2pPr marL="254953" indent="-254953" algn="l" defTabSz="1005840" rtl="0" eaLnBrk="1" latinLnBrk="0" hangingPunct="1">
              <a:lnSpc>
                <a:spcPct val="90000"/>
              </a:lnSpc>
              <a:spcBef>
                <a:spcPts val="600"/>
              </a:spcBef>
              <a:spcAft>
                <a:spcPts val="600"/>
              </a:spcAft>
              <a:buClr>
                <a:srgbClr val="26BCD7"/>
              </a:buClr>
              <a:buFont typeface="Wingdings" pitchFamily="2" charset="2"/>
              <a:buChar char=""/>
              <a:defRPr sz="1200" kern="1200">
                <a:solidFill>
                  <a:srgbClr val="5F6062"/>
                </a:solidFill>
                <a:latin typeface="Arial" pitchFamily="34" charset="0"/>
                <a:ea typeface="+mn-ea"/>
                <a:cs typeface="Arial" pitchFamily="34" charset="0"/>
              </a:defRPr>
            </a:lvl2pPr>
            <a:lvl3pPr marL="632143" indent="-251460" algn="l" defTabSz="1072198" rtl="0" eaLnBrk="1" latinLnBrk="0" hangingPunct="1">
              <a:lnSpc>
                <a:spcPct val="90000"/>
              </a:lnSpc>
              <a:spcBef>
                <a:spcPts val="600"/>
              </a:spcBef>
              <a:spcAft>
                <a:spcPts val="600"/>
              </a:spcAft>
              <a:buClr>
                <a:srgbClr val="26BCD7"/>
              </a:buClr>
              <a:buFont typeface="Wingdings" pitchFamily="2" charset="2"/>
              <a:buChar char=""/>
              <a:tabLst/>
              <a:defRPr sz="1200" kern="1200">
                <a:solidFill>
                  <a:srgbClr val="5F6062"/>
                </a:solidFill>
                <a:latin typeface="Arial" pitchFamily="34" charset="0"/>
                <a:ea typeface="+mn-ea"/>
                <a:cs typeface="Arial" pitchFamily="34" charset="0"/>
              </a:defRPr>
            </a:lvl3pPr>
            <a:lvl4pPr marL="1135063" indent="-251460" algn="l" defTabSz="1005840" rtl="0" eaLnBrk="1" latinLnBrk="0" hangingPunct="1">
              <a:lnSpc>
                <a:spcPct val="90000"/>
              </a:lnSpc>
              <a:spcBef>
                <a:spcPts val="600"/>
              </a:spcBef>
              <a:spcAft>
                <a:spcPts val="600"/>
              </a:spcAft>
              <a:buClr>
                <a:srgbClr val="26BCD7"/>
              </a:buClr>
              <a:buFont typeface="Arial" pitchFamily="34" charset="0"/>
              <a:buChar char="–"/>
              <a:defRPr sz="1200" kern="1200">
                <a:solidFill>
                  <a:srgbClr val="5F6062"/>
                </a:solidFill>
                <a:latin typeface="Arial" pitchFamily="34" charset="0"/>
                <a:ea typeface="+mn-ea"/>
                <a:cs typeface="Arial" pitchFamily="34" charset="0"/>
              </a:defRPr>
            </a:lvl4pPr>
            <a:lvl5pPr marL="1573372" indent="-251460" algn="l" defTabSz="1005840" rtl="0" eaLnBrk="1" latinLnBrk="0" hangingPunct="1">
              <a:lnSpc>
                <a:spcPct val="90000"/>
              </a:lnSpc>
              <a:spcBef>
                <a:spcPts val="600"/>
              </a:spcBef>
              <a:spcAft>
                <a:spcPts val="600"/>
              </a:spcAft>
              <a:buClr>
                <a:srgbClr val="26BCD7"/>
              </a:buClr>
              <a:buFont typeface="Courier New" pitchFamily="49" charset="0"/>
              <a:buChar char="o"/>
              <a:defRPr sz="1200" kern="1200">
                <a:solidFill>
                  <a:srgbClr val="5F6062"/>
                </a:solidFill>
                <a:latin typeface="Arial" pitchFamily="34" charset="0"/>
                <a:ea typeface="+mn-ea"/>
                <a:cs typeface="Arial" pitchFamily="34" charset="0"/>
              </a:defRPr>
            </a:lvl5pPr>
            <a:lvl6pPr marL="2766060" indent="-251460" algn="l" defTabSz="1005840"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8980" indent="-251460" algn="l" defTabSz="1005840"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1900" indent="-251460" algn="l" defTabSz="1005840"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4820" indent="-251460" algn="l" defTabSz="1005840"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r>
              <a:rPr lang="en-US" sz="2000" i="1" dirty="0">
                <a:latin typeface="Arial Narrow" panose="020B0606020202030204" pitchFamily="34" charset="0"/>
              </a:rPr>
              <a:t>Case Study</a:t>
            </a:r>
          </a:p>
        </p:txBody>
      </p:sp>
      <p:pic>
        <p:nvPicPr>
          <p:cNvPr id="3" name="Picture 2" descr="Chart Discussion 2.jpg"/>
          <p:cNvPicPr>
            <a:picLocks noChangeAspect="1"/>
          </p:cNvPicPr>
          <p:nvPr/>
        </p:nvPicPr>
        <p:blipFill rotWithShape="1">
          <a:blip r:embed="rId3" cstate="hqprint">
            <a:extLst>
              <a:ext uri="{28A0092B-C50C-407E-A947-70E740481C1C}">
                <a14:useLocalDpi xmlns:a14="http://schemas.microsoft.com/office/drawing/2010/main"/>
              </a:ext>
            </a:extLst>
          </a:blip>
          <a:srcRect t="-1" b="-1"/>
          <a:stretch/>
        </p:blipFill>
        <p:spPr>
          <a:xfrm rot="16200000">
            <a:off x="5456562" y="1823610"/>
            <a:ext cx="4692012" cy="3964312"/>
          </a:xfrm>
          <a:prstGeom prst="rect">
            <a:avLst/>
          </a:prstGeom>
        </p:spPr>
      </p:pic>
    </p:spTree>
    <p:extLst>
      <p:ext uri="{BB962C8B-B14F-4D97-AF65-F5344CB8AC3E}">
        <p14:creationId xmlns:p14="http://schemas.microsoft.com/office/powerpoint/2010/main" val="9336111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374261" y="1452026"/>
            <a:ext cx="5293114" cy="5528841"/>
          </a:xfrm>
        </p:spPr>
        <p:txBody>
          <a:bodyPr/>
          <a:lstStyle/>
          <a:p>
            <a:r>
              <a:rPr lang="en-US" dirty="0"/>
              <a:t>Challenge</a:t>
            </a:r>
          </a:p>
          <a:p>
            <a:pPr lvl="1" indent="-203412"/>
            <a:r>
              <a:rPr lang="en-US" dirty="0"/>
              <a:t>ScottMadden performed a high-level assessment of a financial shared services center for a national retail company. ScottMadden developed recommendations in the areas of strategy, organization, process, and tools/technology to address organizational issues and improve operations.</a:t>
            </a:r>
          </a:p>
          <a:p>
            <a:r>
              <a:rPr lang="en-US" dirty="0"/>
              <a:t>Process</a:t>
            </a:r>
          </a:p>
          <a:p>
            <a:pPr lvl="2">
              <a:buFont typeface="Wingdings" panose="05000000000000000000" pitchFamily="2" charset="2"/>
              <a:buChar char="§"/>
            </a:pPr>
            <a:r>
              <a:rPr lang="en-US" dirty="0"/>
              <a:t>Created a template for the client to compile current state information related to processes, organization, technology, and metrics</a:t>
            </a:r>
          </a:p>
          <a:p>
            <a:pPr lvl="2">
              <a:buFont typeface="Wingdings" panose="05000000000000000000" pitchFamily="2" charset="2"/>
              <a:buChar char="§"/>
            </a:pPr>
            <a:r>
              <a:rPr lang="en-US" dirty="0"/>
              <a:t>Conducted interviews with managers to better understand roles and responsibilities, identify issues and process defects, and document potential improvement opportunities</a:t>
            </a:r>
          </a:p>
          <a:p>
            <a:pPr lvl="2">
              <a:buFont typeface="Wingdings" panose="05000000000000000000" pitchFamily="2" charset="2"/>
              <a:buChar char="§"/>
            </a:pPr>
            <a:r>
              <a:rPr lang="en-US" dirty="0"/>
              <a:t>Summarized current state information and learnings from interviews into key findings. Compared findings with leading practices of financial shared services organizations</a:t>
            </a:r>
          </a:p>
          <a:p>
            <a:pPr lvl="2">
              <a:buFont typeface="Wingdings" panose="05000000000000000000" pitchFamily="2" charset="2"/>
              <a:buChar char="§"/>
            </a:pPr>
            <a:r>
              <a:rPr lang="en-US" dirty="0"/>
              <a:t>Developed recommendations to address current state findings</a:t>
            </a:r>
          </a:p>
          <a:p>
            <a:pPr lvl="2">
              <a:buFont typeface="Wingdings" panose="05000000000000000000" pitchFamily="2" charset="2"/>
              <a:buChar char="§"/>
            </a:pPr>
            <a:r>
              <a:rPr lang="en-US" dirty="0"/>
              <a:t>Prioritized recommendations and created a high-level implementation plan</a:t>
            </a:r>
          </a:p>
          <a:p>
            <a:r>
              <a:rPr lang="en-US" dirty="0"/>
              <a:t>Results</a:t>
            </a:r>
          </a:p>
          <a:p>
            <a:pPr lvl="2">
              <a:buFont typeface="Wingdings" panose="05000000000000000000" pitchFamily="2" charset="2"/>
              <a:buChar char="§"/>
            </a:pPr>
            <a:r>
              <a:rPr lang="en-US" dirty="0"/>
              <a:t>Highlighted areas where technology could be better leveraged</a:t>
            </a:r>
          </a:p>
          <a:p>
            <a:pPr lvl="2">
              <a:buFont typeface="Wingdings" panose="05000000000000000000" pitchFamily="2" charset="2"/>
              <a:buChar char="§"/>
            </a:pPr>
            <a:r>
              <a:rPr lang="en-US" dirty="0"/>
              <a:t>Provided framework to improve organization design and address issues such as functional silos, skills gaps, and inadequate training</a:t>
            </a:r>
          </a:p>
          <a:p>
            <a:pPr lvl="2">
              <a:buFont typeface="Wingdings" panose="05000000000000000000" pitchFamily="2" charset="2"/>
              <a:buChar char="§"/>
            </a:pPr>
            <a:r>
              <a:rPr lang="en-US" dirty="0"/>
              <a:t>Developed an action plan to increase process efficiency and improve service levels</a:t>
            </a:r>
          </a:p>
        </p:txBody>
      </p:sp>
      <p:sp>
        <p:nvSpPr>
          <p:cNvPr id="4" name="Slide Number Placeholder 3"/>
          <p:cNvSpPr>
            <a:spLocks noGrp="1"/>
          </p:cNvSpPr>
          <p:nvPr>
            <p:ph type="sldNum" sz="quarter" idx="14"/>
          </p:nvPr>
        </p:nvSpPr>
        <p:spPr/>
        <p:txBody>
          <a:bodyPr/>
          <a:lstStyle/>
          <a:p>
            <a:fld id="{1321DEA0-8C47-4AD2-8C93-261D033E40C2}" type="slidenum">
              <a:rPr lang="en-US" smtClean="0"/>
              <a:pPr/>
              <a:t>10</a:t>
            </a:fld>
            <a:endParaRPr lang="en-US" dirty="0"/>
          </a:p>
        </p:txBody>
      </p:sp>
      <p:sp>
        <p:nvSpPr>
          <p:cNvPr id="2" name="Title 1"/>
          <p:cNvSpPr>
            <a:spLocks noGrp="1"/>
          </p:cNvSpPr>
          <p:nvPr>
            <p:ph type="title"/>
          </p:nvPr>
        </p:nvSpPr>
        <p:spPr/>
        <p:txBody>
          <a:bodyPr/>
          <a:lstStyle/>
          <a:p>
            <a:r>
              <a:rPr lang="en-US" dirty="0"/>
              <a:t>Shared Services Operational Assessment</a:t>
            </a:r>
          </a:p>
        </p:txBody>
      </p:sp>
      <p:sp>
        <p:nvSpPr>
          <p:cNvPr id="8" name="Text Placeholder 15"/>
          <p:cNvSpPr txBox="1">
            <a:spLocks/>
          </p:cNvSpPr>
          <p:nvPr/>
        </p:nvSpPr>
        <p:spPr>
          <a:xfrm>
            <a:off x="186270" y="250723"/>
            <a:ext cx="9693674" cy="430887"/>
          </a:xfrm>
          <a:prstGeom prst="rect">
            <a:avLst/>
          </a:prstGeom>
          <a:noFill/>
          <a:ln>
            <a:noFill/>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b"/>
          <a:lstStyle>
            <a:lvl1pPr marL="377190" indent="-377190" algn="l" defTabSz="1005840" rtl="0" eaLnBrk="1" latinLnBrk="0" hangingPunct="1">
              <a:spcBef>
                <a:spcPts val="600"/>
              </a:spcBef>
              <a:spcAft>
                <a:spcPts val="600"/>
              </a:spcAft>
              <a:buFont typeface="Arial" pitchFamily="34" charset="0"/>
              <a:buNone/>
              <a:defRPr sz="1200" b="1" kern="1200">
                <a:solidFill>
                  <a:srgbClr val="5F6062"/>
                </a:solidFill>
                <a:latin typeface="Arial" pitchFamily="34" charset="0"/>
                <a:ea typeface="+mn-ea"/>
                <a:cs typeface="Arial" pitchFamily="34" charset="0"/>
              </a:defRPr>
            </a:lvl1pPr>
            <a:lvl2pPr marL="254953" indent="-254953" algn="l" defTabSz="1005840" rtl="0" eaLnBrk="1" latinLnBrk="0" hangingPunct="1">
              <a:lnSpc>
                <a:spcPct val="90000"/>
              </a:lnSpc>
              <a:spcBef>
                <a:spcPts val="600"/>
              </a:spcBef>
              <a:spcAft>
                <a:spcPts val="600"/>
              </a:spcAft>
              <a:buClr>
                <a:srgbClr val="26BCD7"/>
              </a:buClr>
              <a:buFont typeface="Wingdings" pitchFamily="2" charset="2"/>
              <a:buChar char=""/>
              <a:defRPr sz="1200" kern="1200">
                <a:solidFill>
                  <a:srgbClr val="5F6062"/>
                </a:solidFill>
                <a:latin typeface="Arial" pitchFamily="34" charset="0"/>
                <a:ea typeface="+mn-ea"/>
                <a:cs typeface="Arial" pitchFamily="34" charset="0"/>
              </a:defRPr>
            </a:lvl2pPr>
            <a:lvl3pPr marL="632143" indent="-251460" algn="l" defTabSz="1072198" rtl="0" eaLnBrk="1" latinLnBrk="0" hangingPunct="1">
              <a:lnSpc>
                <a:spcPct val="90000"/>
              </a:lnSpc>
              <a:spcBef>
                <a:spcPts val="600"/>
              </a:spcBef>
              <a:spcAft>
                <a:spcPts val="600"/>
              </a:spcAft>
              <a:buClr>
                <a:srgbClr val="26BCD7"/>
              </a:buClr>
              <a:buFont typeface="Wingdings" pitchFamily="2" charset="2"/>
              <a:buChar char=""/>
              <a:tabLst/>
              <a:defRPr sz="1200" kern="1200">
                <a:solidFill>
                  <a:srgbClr val="5F6062"/>
                </a:solidFill>
                <a:latin typeface="Arial" pitchFamily="34" charset="0"/>
                <a:ea typeface="+mn-ea"/>
                <a:cs typeface="Arial" pitchFamily="34" charset="0"/>
              </a:defRPr>
            </a:lvl3pPr>
            <a:lvl4pPr marL="1135063" indent="-251460" algn="l" defTabSz="1005840" rtl="0" eaLnBrk="1" latinLnBrk="0" hangingPunct="1">
              <a:lnSpc>
                <a:spcPct val="90000"/>
              </a:lnSpc>
              <a:spcBef>
                <a:spcPts val="600"/>
              </a:spcBef>
              <a:spcAft>
                <a:spcPts val="600"/>
              </a:spcAft>
              <a:buClr>
                <a:srgbClr val="26BCD7"/>
              </a:buClr>
              <a:buFont typeface="Arial" pitchFamily="34" charset="0"/>
              <a:buChar char="–"/>
              <a:defRPr sz="1200" kern="1200">
                <a:solidFill>
                  <a:srgbClr val="5F6062"/>
                </a:solidFill>
                <a:latin typeface="Arial" pitchFamily="34" charset="0"/>
                <a:ea typeface="+mn-ea"/>
                <a:cs typeface="Arial" pitchFamily="34" charset="0"/>
              </a:defRPr>
            </a:lvl4pPr>
            <a:lvl5pPr marL="1573372" indent="-251460" algn="l" defTabSz="1005840" rtl="0" eaLnBrk="1" latinLnBrk="0" hangingPunct="1">
              <a:lnSpc>
                <a:spcPct val="90000"/>
              </a:lnSpc>
              <a:spcBef>
                <a:spcPts val="600"/>
              </a:spcBef>
              <a:spcAft>
                <a:spcPts val="600"/>
              </a:spcAft>
              <a:buClr>
                <a:srgbClr val="26BCD7"/>
              </a:buClr>
              <a:buFont typeface="Courier New" pitchFamily="49" charset="0"/>
              <a:buChar char="o"/>
              <a:defRPr sz="1200" kern="1200">
                <a:solidFill>
                  <a:srgbClr val="5F6062"/>
                </a:solidFill>
                <a:latin typeface="Arial" pitchFamily="34" charset="0"/>
                <a:ea typeface="+mn-ea"/>
                <a:cs typeface="Arial" pitchFamily="34" charset="0"/>
              </a:defRPr>
            </a:lvl5pPr>
            <a:lvl6pPr marL="2766060" indent="-251460" algn="l" defTabSz="1005840"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8980" indent="-251460" algn="l" defTabSz="1005840"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1900" indent="-251460" algn="l" defTabSz="1005840"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4820" indent="-251460" algn="l" defTabSz="1005840"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r>
              <a:rPr lang="en-US" sz="2000" i="1" dirty="0">
                <a:latin typeface="Arial Narrow" panose="020B0606020202030204" pitchFamily="34" charset="0"/>
              </a:rPr>
              <a:t>Case Study</a:t>
            </a:r>
          </a:p>
        </p:txBody>
      </p:sp>
      <p:pic>
        <p:nvPicPr>
          <p:cNvPr id="3" name="Picture 2" descr="Chart.jpg"/>
          <p:cNvPicPr>
            <a:picLocks noChangeAspect="1"/>
          </p:cNvPicPr>
          <p:nvPr/>
        </p:nvPicPr>
        <p:blipFill rotWithShape="1">
          <a:blip r:embed="rId3" cstate="hqprint">
            <a:extLst>
              <a:ext uri="{28A0092B-C50C-407E-A947-70E740481C1C}">
                <a14:useLocalDpi xmlns:a14="http://schemas.microsoft.com/office/drawing/2010/main"/>
              </a:ext>
            </a:extLst>
          </a:blip>
          <a:srcRect t="-608"/>
          <a:stretch/>
        </p:blipFill>
        <p:spPr>
          <a:xfrm>
            <a:off x="5860097" y="1454511"/>
            <a:ext cx="3973424" cy="4379750"/>
          </a:xfrm>
          <a:prstGeom prst="rect">
            <a:avLst/>
          </a:prstGeom>
        </p:spPr>
      </p:pic>
    </p:spTree>
    <p:extLst>
      <p:ext uri="{BB962C8B-B14F-4D97-AF65-F5344CB8AC3E}">
        <p14:creationId xmlns:p14="http://schemas.microsoft.com/office/powerpoint/2010/main" val="7611524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374261" y="1452026"/>
            <a:ext cx="5293114" cy="5528841"/>
          </a:xfrm>
        </p:spPr>
        <p:txBody>
          <a:bodyPr/>
          <a:lstStyle/>
          <a:p>
            <a:r>
              <a:rPr lang="en-US" dirty="0"/>
              <a:t>Challenge</a:t>
            </a:r>
          </a:p>
          <a:p>
            <a:pPr marL="56601" lvl="2" indent="0">
              <a:buNone/>
            </a:pPr>
            <a:r>
              <a:rPr lang="en-US" dirty="0"/>
              <a:t>ScottMadden was engaged by a leading furniture manufacturer to design and implement a multifunction financial shared services center. Functions included accounts payable, payroll, credit management, accounts receivable, collections, and deduction management.</a:t>
            </a:r>
          </a:p>
          <a:p>
            <a:r>
              <a:rPr lang="en-US" dirty="0"/>
              <a:t>Process</a:t>
            </a:r>
          </a:p>
          <a:p>
            <a:pPr lvl="2">
              <a:buFont typeface="Wingdings" panose="05000000000000000000" pitchFamily="2" charset="2"/>
              <a:buChar char="§"/>
            </a:pPr>
            <a:r>
              <a:rPr lang="en-US" dirty="0"/>
              <a:t>Conducted a current state assessment of each function, including processes, organization roles and responsibilities, and technologies used</a:t>
            </a:r>
          </a:p>
          <a:p>
            <a:pPr lvl="2">
              <a:buFont typeface="Wingdings" panose="05000000000000000000" pitchFamily="2" charset="2"/>
              <a:buChar char="§"/>
            </a:pPr>
            <a:r>
              <a:rPr lang="en-US" dirty="0"/>
              <a:t>Facilitated a future state workshop with senior leadership team to determine operating model and identified initiatives required for implementation</a:t>
            </a:r>
          </a:p>
          <a:p>
            <a:pPr lvl="2">
              <a:buFont typeface="Wingdings" panose="05000000000000000000" pitchFamily="2" charset="2"/>
              <a:buChar char="§"/>
            </a:pPr>
            <a:r>
              <a:rPr lang="en-US" dirty="0"/>
              <a:t>Developed detailed implementation plan for the initiatives: organization, process, technology, facilities, and communication</a:t>
            </a:r>
          </a:p>
          <a:p>
            <a:pPr lvl="2">
              <a:buFont typeface="Wingdings" panose="05000000000000000000" pitchFamily="2" charset="2"/>
              <a:buChar char="§"/>
            </a:pPr>
            <a:r>
              <a:rPr lang="en-US" dirty="0"/>
              <a:t>Managed the implementation and led the design of the organization, call center, and new processes </a:t>
            </a:r>
          </a:p>
          <a:p>
            <a:pPr lvl="2">
              <a:buFont typeface="Wingdings" panose="05000000000000000000" pitchFamily="2" charset="2"/>
              <a:buChar char="§"/>
            </a:pPr>
            <a:r>
              <a:rPr lang="en-US" dirty="0"/>
              <a:t>Facilitated training, testing, and go-live for the center</a:t>
            </a:r>
          </a:p>
          <a:p>
            <a:r>
              <a:rPr lang="en-US" dirty="0"/>
              <a:t>Results</a:t>
            </a:r>
          </a:p>
          <a:p>
            <a:pPr lvl="2">
              <a:buFont typeface="Wingdings" panose="05000000000000000000" pitchFamily="2" charset="2"/>
              <a:buChar char="§"/>
            </a:pPr>
            <a:r>
              <a:rPr lang="en-US" dirty="0"/>
              <a:t>Expected realization of more than $5 million in annual savings</a:t>
            </a:r>
          </a:p>
          <a:p>
            <a:pPr lvl="2">
              <a:buFont typeface="Wingdings" panose="05000000000000000000" pitchFamily="2" charset="2"/>
              <a:buChar char="§"/>
            </a:pPr>
            <a:r>
              <a:rPr lang="en-US" dirty="0"/>
              <a:t>Increased efficiency of all in-scope shared services processes</a:t>
            </a:r>
          </a:p>
          <a:p>
            <a:pPr lvl="2">
              <a:buFont typeface="Wingdings" panose="05000000000000000000" pitchFamily="2" charset="2"/>
              <a:buChar char="§"/>
            </a:pPr>
            <a:r>
              <a:rPr lang="en-US" dirty="0"/>
              <a:t>Increased responsiveness of the service organization to customer needs</a:t>
            </a:r>
          </a:p>
          <a:p>
            <a:pPr lvl="2">
              <a:buFont typeface="Wingdings" panose="05000000000000000000" pitchFamily="2" charset="2"/>
              <a:buChar char="§"/>
            </a:pPr>
            <a:r>
              <a:rPr lang="en-US" dirty="0"/>
              <a:t>Potential to incorporate additional functions into the shared services center</a:t>
            </a:r>
          </a:p>
        </p:txBody>
      </p:sp>
      <p:sp>
        <p:nvSpPr>
          <p:cNvPr id="4" name="Slide Number Placeholder 3"/>
          <p:cNvSpPr>
            <a:spLocks noGrp="1"/>
          </p:cNvSpPr>
          <p:nvPr>
            <p:ph type="sldNum" sz="quarter" idx="14"/>
          </p:nvPr>
        </p:nvSpPr>
        <p:spPr/>
        <p:txBody>
          <a:bodyPr/>
          <a:lstStyle/>
          <a:p>
            <a:fld id="{1321DEA0-8C47-4AD2-8C93-261D033E40C2}" type="slidenum">
              <a:rPr lang="en-US" smtClean="0"/>
              <a:pPr/>
              <a:t>11</a:t>
            </a:fld>
            <a:endParaRPr lang="en-US" dirty="0"/>
          </a:p>
        </p:txBody>
      </p:sp>
      <p:sp>
        <p:nvSpPr>
          <p:cNvPr id="2" name="Title 1"/>
          <p:cNvSpPr>
            <a:spLocks noGrp="1"/>
          </p:cNvSpPr>
          <p:nvPr>
            <p:ph type="title"/>
          </p:nvPr>
        </p:nvSpPr>
        <p:spPr/>
        <p:txBody>
          <a:bodyPr/>
          <a:lstStyle/>
          <a:p>
            <a:r>
              <a:rPr lang="en-US"/>
              <a:t>F&amp;A Shared Services Design and Implementation</a:t>
            </a:r>
            <a:endParaRPr lang="en-US" dirty="0"/>
          </a:p>
        </p:txBody>
      </p:sp>
      <p:sp>
        <p:nvSpPr>
          <p:cNvPr id="8" name="Text Placeholder 15"/>
          <p:cNvSpPr txBox="1">
            <a:spLocks/>
          </p:cNvSpPr>
          <p:nvPr/>
        </p:nvSpPr>
        <p:spPr>
          <a:xfrm>
            <a:off x="186270" y="250723"/>
            <a:ext cx="9693674" cy="430887"/>
          </a:xfrm>
          <a:prstGeom prst="rect">
            <a:avLst/>
          </a:prstGeom>
          <a:noFill/>
          <a:ln>
            <a:noFill/>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b"/>
          <a:lstStyle>
            <a:lvl1pPr marL="377190" indent="-377190" algn="l" defTabSz="1005840" rtl="0" eaLnBrk="1" latinLnBrk="0" hangingPunct="1">
              <a:spcBef>
                <a:spcPts val="600"/>
              </a:spcBef>
              <a:spcAft>
                <a:spcPts val="600"/>
              </a:spcAft>
              <a:buFont typeface="Arial" pitchFamily="34" charset="0"/>
              <a:buNone/>
              <a:defRPr sz="1200" b="1" kern="1200">
                <a:solidFill>
                  <a:srgbClr val="5F6062"/>
                </a:solidFill>
                <a:latin typeface="Arial" pitchFamily="34" charset="0"/>
                <a:ea typeface="+mn-ea"/>
                <a:cs typeface="Arial" pitchFamily="34" charset="0"/>
              </a:defRPr>
            </a:lvl1pPr>
            <a:lvl2pPr marL="254953" indent="-254953" algn="l" defTabSz="1005840" rtl="0" eaLnBrk="1" latinLnBrk="0" hangingPunct="1">
              <a:lnSpc>
                <a:spcPct val="90000"/>
              </a:lnSpc>
              <a:spcBef>
                <a:spcPts val="600"/>
              </a:spcBef>
              <a:spcAft>
                <a:spcPts val="600"/>
              </a:spcAft>
              <a:buClr>
                <a:srgbClr val="26BCD7"/>
              </a:buClr>
              <a:buFont typeface="Wingdings" pitchFamily="2" charset="2"/>
              <a:buChar char=""/>
              <a:defRPr sz="1200" kern="1200">
                <a:solidFill>
                  <a:srgbClr val="5F6062"/>
                </a:solidFill>
                <a:latin typeface="Arial" pitchFamily="34" charset="0"/>
                <a:ea typeface="+mn-ea"/>
                <a:cs typeface="Arial" pitchFamily="34" charset="0"/>
              </a:defRPr>
            </a:lvl2pPr>
            <a:lvl3pPr marL="632143" indent="-251460" algn="l" defTabSz="1072198" rtl="0" eaLnBrk="1" latinLnBrk="0" hangingPunct="1">
              <a:lnSpc>
                <a:spcPct val="90000"/>
              </a:lnSpc>
              <a:spcBef>
                <a:spcPts val="600"/>
              </a:spcBef>
              <a:spcAft>
                <a:spcPts val="600"/>
              </a:spcAft>
              <a:buClr>
                <a:srgbClr val="26BCD7"/>
              </a:buClr>
              <a:buFont typeface="Wingdings" pitchFamily="2" charset="2"/>
              <a:buChar char=""/>
              <a:tabLst/>
              <a:defRPr sz="1200" kern="1200">
                <a:solidFill>
                  <a:srgbClr val="5F6062"/>
                </a:solidFill>
                <a:latin typeface="Arial" pitchFamily="34" charset="0"/>
                <a:ea typeface="+mn-ea"/>
                <a:cs typeface="Arial" pitchFamily="34" charset="0"/>
              </a:defRPr>
            </a:lvl3pPr>
            <a:lvl4pPr marL="1135063" indent="-251460" algn="l" defTabSz="1005840" rtl="0" eaLnBrk="1" latinLnBrk="0" hangingPunct="1">
              <a:lnSpc>
                <a:spcPct val="90000"/>
              </a:lnSpc>
              <a:spcBef>
                <a:spcPts val="600"/>
              </a:spcBef>
              <a:spcAft>
                <a:spcPts val="600"/>
              </a:spcAft>
              <a:buClr>
                <a:srgbClr val="26BCD7"/>
              </a:buClr>
              <a:buFont typeface="Arial" pitchFamily="34" charset="0"/>
              <a:buChar char="–"/>
              <a:defRPr sz="1200" kern="1200">
                <a:solidFill>
                  <a:srgbClr val="5F6062"/>
                </a:solidFill>
                <a:latin typeface="Arial" pitchFamily="34" charset="0"/>
                <a:ea typeface="+mn-ea"/>
                <a:cs typeface="Arial" pitchFamily="34" charset="0"/>
              </a:defRPr>
            </a:lvl4pPr>
            <a:lvl5pPr marL="1573372" indent="-251460" algn="l" defTabSz="1005840" rtl="0" eaLnBrk="1" latinLnBrk="0" hangingPunct="1">
              <a:lnSpc>
                <a:spcPct val="90000"/>
              </a:lnSpc>
              <a:spcBef>
                <a:spcPts val="600"/>
              </a:spcBef>
              <a:spcAft>
                <a:spcPts val="600"/>
              </a:spcAft>
              <a:buClr>
                <a:srgbClr val="26BCD7"/>
              </a:buClr>
              <a:buFont typeface="Courier New" pitchFamily="49" charset="0"/>
              <a:buChar char="o"/>
              <a:defRPr sz="1200" kern="1200">
                <a:solidFill>
                  <a:srgbClr val="5F6062"/>
                </a:solidFill>
                <a:latin typeface="Arial" pitchFamily="34" charset="0"/>
                <a:ea typeface="+mn-ea"/>
                <a:cs typeface="Arial" pitchFamily="34" charset="0"/>
              </a:defRPr>
            </a:lvl5pPr>
            <a:lvl6pPr marL="2766060" indent="-251460" algn="l" defTabSz="1005840"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8980" indent="-251460" algn="l" defTabSz="1005840"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1900" indent="-251460" algn="l" defTabSz="1005840"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4820" indent="-251460" algn="l" defTabSz="1005840"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r>
              <a:rPr lang="en-US" sz="2000" i="1" dirty="0">
                <a:latin typeface="Arial Narrow" panose="020B0606020202030204" pitchFamily="34" charset="0"/>
              </a:rPr>
              <a:t>Case Study</a:t>
            </a:r>
          </a:p>
        </p:txBody>
      </p:sp>
      <p:pic>
        <p:nvPicPr>
          <p:cNvPr id="3" name="Picture 2" descr="Chart Discussion.jpg"/>
          <p:cNvPicPr>
            <a:picLocks noChangeAspect="1"/>
          </p:cNvPicPr>
          <p:nvPr/>
        </p:nvPicPr>
        <p:blipFill rotWithShape="1">
          <a:blip r:embed="rId3" cstate="hqprint">
            <a:extLst>
              <a:ext uri="{28A0092B-C50C-407E-A947-70E740481C1C}">
                <a14:useLocalDpi xmlns:a14="http://schemas.microsoft.com/office/drawing/2010/main"/>
              </a:ext>
            </a:extLst>
          </a:blip>
          <a:srcRect t="-278" b="-278"/>
          <a:stretch/>
        </p:blipFill>
        <p:spPr>
          <a:xfrm>
            <a:off x="5741043" y="1455257"/>
            <a:ext cx="4047832" cy="4789121"/>
          </a:xfrm>
          <a:prstGeom prst="rect">
            <a:avLst/>
          </a:prstGeom>
        </p:spPr>
      </p:pic>
    </p:spTree>
    <p:extLst>
      <p:ext uri="{BB962C8B-B14F-4D97-AF65-F5344CB8AC3E}">
        <p14:creationId xmlns:p14="http://schemas.microsoft.com/office/powerpoint/2010/main" val="1873919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p:txBody>
          <a:bodyPr/>
          <a:lstStyle/>
          <a:p>
            <a:r>
              <a:rPr lang="en-US" dirty="0"/>
              <a:t>Challenge</a:t>
            </a:r>
          </a:p>
          <a:p>
            <a:pPr lvl="1"/>
            <a:r>
              <a:rPr lang="en-US" dirty="0"/>
              <a:t>ScottMadden performed a site selection study for a global logistics company interested in establishing a financial shared services center to consolidate transaction accounting services in North America.</a:t>
            </a:r>
          </a:p>
          <a:p>
            <a:pPr lvl="1">
              <a:spcBef>
                <a:spcPts val="1114"/>
              </a:spcBef>
              <a:spcAft>
                <a:spcPts val="600"/>
              </a:spcAft>
            </a:pPr>
            <a:r>
              <a:rPr lang="en-US" b="1" kern="500" cap="all" spc="334" dirty="0">
                <a:solidFill>
                  <a:schemeClr val="accent2"/>
                </a:solidFill>
              </a:rPr>
              <a:t>PROCESS</a:t>
            </a:r>
          </a:p>
          <a:p>
            <a:pPr lvl="2"/>
            <a:r>
              <a:rPr lang="en-US" dirty="0"/>
              <a:t>Identified potential North American cities</a:t>
            </a:r>
          </a:p>
          <a:p>
            <a:pPr lvl="2"/>
            <a:r>
              <a:rPr lang="en-US" dirty="0"/>
              <a:t>Developed screening criteria based on client input regarding important/critical characteristics </a:t>
            </a:r>
          </a:p>
          <a:p>
            <a:pPr lvl="2"/>
            <a:r>
              <a:rPr lang="en-US" dirty="0"/>
              <a:t>Evaluated cities against the screening criteria, removing less desirable cities from consideration</a:t>
            </a:r>
          </a:p>
          <a:p>
            <a:pPr lvl="2"/>
            <a:r>
              <a:rPr lang="en-US" dirty="0"/>
              <a:t>Developed evaluation criteria that sharpened the focus of the screening criteria initially identified</a:t>
            </a:r>
          </a:p>
          <a:p>
            <a:pPr lvl="2"/>
            <a:r>
              <a:rPr lang="en-US" dirty="0"/>
              <a:t>Ranked cities based on the evaluation criteria and analyzed evaluation scores</a:t>
            </a:r>
          </a:p>
          <a:p>
            <a:pPr lvl="2"/>
            <a:r>
              <a:rPr lang="en-US" dirty="0"/>
              <a:t>Developed a recommendation for the final location based on the evaluation criteria rankings</a:t>
            </a:r>
          </a:p>
          <a:p>
            <a:r>
              <a:rPr lang="en-US" dirty="0"/>
              <a:t>Results</a:t>
            </a:r>
          </a:p>
          <a:p>
            <a:pPr lvl="2"/>
            <a:r>
              <a:rPr lang="en-US" dirty="0"/>
              <a:t>The ideal location for a financial shared services center was recommended to the client</a:t>
            </a:r>
          </a:p>
          <a:p>
            <a:pPr lvl="2"/>
            <a:r>
              <a:rPr lang="en-US" dirty="0"/>
              <a:t>The client was provided with background city rankings and economic and quality-of-living data for future study to support the recommendation</a:t>
            </a:r>
          </a:p>
        </p:txBody>
      </p:sp>
      <p:sp>
        <p:nvSpPr>
          <p:cNvPr id="4" name="Slide Number Placeholder 3"/>
          <p:cNvSpPr>
            <a:spLocks noGrp="1"/>
          </p:cNvSpPr>
          <p:nvPr>
            <p:ph type="sldNum" sz="quarter" idx="14"/>
          </p:nvPr>
        </p:nvSpPr>
        <p:spPr/>
        <p:txBody>
          <a:bodyPr/>
          <a:lstStyle/>
          <a:p>
            <a:fld id="{1321DEA0-8C47-4AD2-8C93-261D033E40C2}" type="slidenum">
              <a:rPr lang="en-US" smtClean="0"/>
              <a:pPr/>
              <a:t>12</a:t>
            </a:fld>
            <a:endParaRPr lang="en-US" dirty="0"/>
          </a:p>
        </p:txBody>
      </p:sp>
      <p:sp>
        <p:nvSpPr>
          <p:cNvPr id="2" name="Title 1"/>
          <p:cNvSpPr>
            <a:spLocks noGrp="1"/>
          </p:cNvSpPr>
          <p:nvPr>
            <p:ph type="title"/>
          </p:nvPr>
        </p:nvSpPr>
        <p:spPr/>
        <p:txBody>
          <a:bodyPr/>
          <a:lstStyle/>
          <a:p>
            <a:r>
              <a:rPr lang="en-US"/>
              <a:t>Finance Shared Services Center Site Selection Study</a:t>
            </a:r>
            <a:endParaRPr lang="en-US" dirty="0"/>
          </a:p>
        </p:txBody>
      </p:sp>
      <p:sp>
        <p:nvSpPr>
          <p:cNvPr id="8" name="Text Placeholder 15"/>
          <p:cNvSpPr txBox="1">
            <a:spLocks/>
          </p:cNvSpPr>
          <p:nvPr/>
        </p:nvSpPr>
        <p:spPr>
          <a:xfrm>
            <a:off x="186270" y="250723"/>
            <a:ext cx="9693674" cy="430887"/>
          </a:xfrm>
          <a:prstGeom prst="rect">
            <a:avLst/>
          </a:prstGeom>
          <a:noFill/>
          <a:ln>
            <a:noFill/>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b"/>
          <a:lstStyle>
            <a:lvl1pPr marL="377190" indent="-377190" algn="l" defTabSz="1005840" rtl="0" eaLnBrk="1" latinLnBrk="0" hangingPunct="1">
              <a:spcBef>
                <a:spcPts val="600"/>
              </a:spcBef>
              <a:spcAft>
                <a:spcPts val="600"/>
              </a:spcAft>
              <a:buFont typeface="Arial" pitchFamily="34" charset="0"/>
              <a:buNone/>
              <a:defRPr sz="1200" b="1" kern="1200">
                <a:solidFill>
                  <a:srgbClr val="5F6062"/>
                </a:solidFill>
                <a:latin typeface="Arial" pitchFamily="34" charset="0"/>
                <a:ea typeface="+mn-ea"/>
                <a:cs typeface="Arial" pitchFamily="34" charset="0"/>
              </a:defRPr>
            </a:lvl1pPr>
            <a:lvl2pPr marL="254953" indent="-254953" algn="l" defTabSz="1005840" rtl="0" eaLnBrk="1" latinLnBrk="0" hangingPunct="1">
              <a:lnSpc>
                <a:spcPct val="90000"/>
              </a:lnSpc>
              <a:spcBef>
                <a:spcPts val="600"/>
              </a:spcBef>
              <a:spcAft>
                <a:spcPts val="600"/>
              </a:spcAft>
              <a:buClr>
                <a:srgbClr val="26BCD7"/>
              </a:buClr>
              <a:buFont typeface="Wingdings" pitchFamily="2" charset="2"/>
              <a:buChar char=""/>
              <a:defRPr sz="1200" kern="1200">
                <a:solidFill>
                  <a:srgbClr val="5F6062"/>
                </a:solidFill>
                <a:latin typeface="Arial" pitchFamily="34" charset="0"/>
                <a:ea typeface="+mn-ea"/>
                <a:cs typeface="Arial" pitchFamily="34" charset="0"/>
              </a:defRPr>
            </a:lvl2pPr>
            <a:lvl3pPr marL="632143" indent="-251460" algn="l" defTabSz="1072198" rtl="0" eaLnBrk="1" latinLnBrk="0" hangingPunct="1">
              <a:lnSpc>
                <a:spcPct val="90000"/>
              </a:lnSpc>
              <a:spcBef>
                <a:spcPts val="600"/>
              </a:spcBef>
              <a:spcAft>
                <a:spcPts val="600"/>
              </a:spcAft>
              <a:buClr>
                <a:srgbClr val="26BCD7"/>
              </a:buClr>
              <a:buFont typeface="Wingdings" pitchFamily="2" charset="2"/>
              <a:buChar char=""/>
              <a:tabLst/>
              <a:defRPr sz="1200" kern="1200">
                <a:solidFill>
                  <a:srgbClr val="5F6062"/>
                </a:solidFill>
                <a:latin typeface="Arial" pitchFamily="34" charset="0"/>
                <a:ea typeface="+mn-ea"/>
                <a:cs typeface="Arial" pitchFamily="34" charset="0"/>
              </a:defRPr>
            </a:lvl3pPr>
            <a:lvl4pPr marL="1135063" indent="-251460" algn="l" defTabSz="1005840" rtl="0" eaLnBrk="1" latinLnBrk="0" hangingPunct="1">
              <a:lnSpc>
                <a:spcPct val="90000"/>
              </a:lnSpc>
              <a:spcBef>
                <a:spcPts val="600"/>
              </a:spcBef>
              <a:spcAft>
                <a:spcPts val="600"/>
              </a:spcAft>
              <a:buClr>
                <a:srgbClr val="26BCD7"/>
              </a:buClr>
              <a:buFont typeface="Arial" pitchFamily="34" charset="0"/>
              <a:buChar char="–"/>
              <a:defRPr sz="1200" kern="1200">
                <a:solidFill>
                  <a:srgbClr val="5F6062"/>
                </a:solidFill>
                <a:latin typeface="Arial" pitchFamily="34" charset="0"/>
                <a:ea typeface="+mn-ea"/>
                <a:cs typeface="Arial" pitchFamily="34" charset="0"/>
              </a:defRPr>
            </a:lvl4pPr>
            <a:lvl5pPr marL="1573372" indent="-251460" algn="l" defTabSz="1005840" rtl="0" eaLnBrk="1" latinLnBrk="0" hangingPunct="1">
              <a:lnSpc>
                <a:spcPct val="90000"/>
              </a:lnSpc>
              <a:spcBef>
                <a:spcPts val="600"/>
              </a:spcBef>
              <a:spcAft>
                <a:spcPts val="600"/>
              </a:spcAft>
              <a:buClr>
                <a:srgbClr val="26BCD7"/>
              </a:buClr>
              <a:buFont typeface="Courier New" pitchFamily="49" charset="0"/>
              <a:buChar char="o"/>
              <a:defRPr sz="1200" kern="1200">
                <a:solidFill>
                  <a:srgbClr val="5F6062"/>
                </a:solidFill>
                <a:latin typeface="Arial" pitchFamily="34" charset="0"/>
                <a:ea typeface="+mn-ea"/>
                <a:cs typeface="Arial" pitchFamily="34" charset="0"/>
              </a:defRPr>
            </a:lvl5pPr>
            <a:lvl6pPr marL="2766060" indent="-251460" algn="l" defTabSz="1005840"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8980" indent="-251460" algn="l" defTabSz="1005840"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1900" indent="-251460" algn="l" defTabSz="1005840"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4820" indent="-251460" algn="l" defTabSz="1005840"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r>
              <a:rPr lang="en-US" sz="2000" i="1" dirty="0">
                <a:latin typeface="Arial Narrow" panose="020B0606020202030204" pitchFamily="34" charset="0"/>
              </a:rPr>
              <a:t>Case Study</a:t>
            </a:r>
          </a:p>
        </p:txBody>
      </p:sp>
      <p:pic>
        <p:nvPicPr>
          <p:cNvPr id="5" name="Picture 4"/>
          <p:cNvPicPr>
            <a:picLocks noChangeAspect="1"/>
          </p:cNvPicPr>
          <p:nvPr/>
        </p:nvPicPr>
        <p:blipFill rotWithShape="1">
          <a:blip r:embed="rId3" cstate="hqprint">
            <a:extLst>
              <a:ext uri="{28A0092B-C50C-407E-A947-70E740481C1C}">
                <a14:useLocalDpi xmlns:a14="http://schemas.microsoft.com/office/drawing/2010/main"/>
              </a:ext>
            </a:extLst>
          </a:blip>
          <a:srcRect t="-167"/>
          <a:stretch/>
        </p:blipFill>
        <p:spPr>
          <a:xfrm>
            <a:off x="5715000" y="1452026"/>
            <a:ext cx="4110753" cy="4964338"/>
          </a:xfrm>
          <a:prstGeom prst="rect">
            <a:avLst/>
          </a:prstGeom>
        </p:spPr>
      </p:pic>
    </p:spTree>
    <p:extLst>
      <p:ext uri="{BB962C8B-B14F-4D97-AF65-F5344CB8AC3E}">
        <p14:creationId xmlns:p14="http://schemas.microsoft.com/office/powerpoint/2010/main" val="18653300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iPad_MSL.jpg"/>
          <p:cNvPicPr>
            <a:picLocks noChangeAspect="1"/>
          </p:cNvPicPr>
          <p:nvPr/>
        </p:nvPicPr>
        <p:blipFill rotWithShape="1">
          <a:blip r:embed="rId3" cstate="print">
            <a:alphaModFix/>
            <a:extLst>
              <a:ext uri="{28A0092B-C50C-407E-A947-70E740481C1C}">
                <a14:useLocalDpi xmlns:a14="http://schemas.microsoft.com/office/drawing/2010/main"/>
              </a:ext>
            </a:extLst>
          </a:blip>
          <a:srcRect/>
          <a:stretch/>
        </p:blipFill>
        <p:spPr>
          <a:xfrm>
            <a:off x="599440" y="2765677"/>
            <a:ext cx="3619426" cy="4120743"/>
          </a:xfrm>
          <a:prstGeom prst="rect">
            <a:avLst/>
          </a:prstGeom>
        </p:spPr>
      </p:pic>
      <p:sp>
        <p:nvSpPr>
          <p:cNvPr id="4" name="Slide Number Placeholder 3"/>
          <p:cNvSpPr>
            <a:spLocks noGrp="1"/>
          </p:cNvSpPr>
          <p:nvPr>
            <p:ph type="sldNum" sz="quarter" idx="11"/>
          </p:nvPr>
        </p:nvSpPr>
        <p:spPr/>
        <p:txBody>
          <a:bodyPr/>
          <a:lstStyle/>
          <a:p>
            <a:fld id="{1321DEA0-8C47-4AD2-8C93-261D033E40C2}" type="slidenum">
              <a:rPr lang="en-US" smtClean="0"/>
              <a:pPr/>
              <a:t>13</a:t>
            </a:fld>
            <a:endParaRPr lang="en-US" dirty="0"/>
          </a:p>
        </p:txBody>
      </p:sp>
      <p:sp>
        <p:nvSpPr>
          <p:cNvPr id="3" name="Title 2"/>
          <p:cNvSpPr>
            <a:spLocks noGrp="1"/>
          </p:cNvSpPr>
          <p:nvPr>
            <p:ph type="title"/>
          </p:nvPr>
        </p:nvSpPr>
        <p:spPr/>
        <p:txBody>
          <a:bodyPr/>
          <a:lstStyle/>
          <a:p>
            <a:r>
              <a:rPr lang="en-US"/>
              <a:t>Locations</a:t>
            </a:r>
            <a:endParaRPr lang="en-US" dirty="0"/>
          </a:p>
        </p:txBody>
      </p:sp>
      <p:sp>
        <p:nvSpPr>
          <p:cNvPr id="11" name="Content Placeholder 2"/>
          <p:cNvSpPr txBox="1">
            <a:spLocks/>
          </p:cNvSpPr>
          <p:nvPr/>
        </p:nvSpPr>
        <p:spPr>
          <a:xfrm>
            <a:off x="242201" y="1371597"/>
            <a:ext cx="4077476" cy="1483567"/>
          </a:xfrm>
          <a:prstGeom prst="rect">
            <a:avLst/>
          </a:prstGeom>
        </p:spPr>
        <p:txBody>
          <a:bodyPr vert="horz" lIns="101823" tIns="50911" rIns="101823" bIns="50911" numCol="1" rtlCol="0">
            <a:noAutofit/>
          </a:bodyPr>
          <a:lstStyle>
            <a:lvl1pPr marL="342900" indent="-342900" algn="l" defTabSz="914400" rtl="0" eaLnBrk="1" latinLnBrk="0" hangingPunct="1">
              <a:spcBef>
                <a:spcPct val="20000"/>
              </a:spcBef>
              <a:buFont typeface="Arial" pitchFamily="34" charset="0"/>
              <a:buNone/>
              <a:defRPr sz="1200" b="1" kern="1200">
                <a:solidFill>
                  <a:srgbClr val="5F6062"/>
                </a:solidFill>
                <a:latin typeface="Arial" pitchFamily="34" charset="0"/>
                <a:ea typeface="+mn-ea"/>
                <a:cs typeface="Arial" pitchFamily="34" charset="0"/>
              </a:defRPr>
            </a:lvl1pPr>
            <a:lvl2pPr marL="231775" indent="-231775" algn="l" defTabSz="914400" rtl="0" eaLnBrk="1" latinLnBrk="0" hangingPunct="1">
              <a:spcBef>
                <a:spcPct val="20000"/>
              </a:spcBef>
              <a:buClr>
                <a:srgbClr val="26BCD7"/>
              </a:buClr>
              <a:buFont typeface="Wingdings" pitchFamily="2" charset="2"/>
              <a:buChar char=""/>
              <a:defRPr sz="1200" kern="1200">
                <a:solidFill>
                  <a:srgbClr val="5F6062"/>
                </a:solidFill>
                <a:latin typeface="Arial" pitchFamily="34" charset="0"/>
                <a:ea typeface="+mn-ea"/>
                <a:cs typeface="Arial" pitchFamily="34" charset="0"/>
              </a:defRPr>
            </a:lvl2pPr>
            <a:lvl3pPr marL="692150" indent="-228600" algn="l" defTabSz="974725" rtl="0" eaLnBrk="1" latinLnBrk="0" hangingPunct="1">
              <a:spcBef>
                <a:spcPct val="20000"/>
              </a:spcBef>
              <a:buClr>
                <a:srgbClr val="26BCD7"/>
              </a:buClr>
              <a:buFont typeface="Wingdings" pitchFamily="2" charset="2"/>
              <a:buChar char=""/>
              <a:tabLst/>
              <a:defRPr sz="1200" kern="1200">
                <a:solidFill>
                  <a:srgbClr val="5F6062"/>
                </a:solidFill>
                <a:latin typeface="Arial" pitchFamily="34" charset="0"/>
                <a:ea typeface="+mn-ea"/>
                <a:cs typeface="Arial" pitchFamily="34" charset="0"/>
              </a:defRPr>
            </a:lvl3pPr>
            <a:lvl4pPr marL="1255713" indent="-228600" algn="l" defTabSz="914400" rtl="0" eaLnBrk="1" latinLnBrk="0" hangingPunct="1">
              <a:spcBef>
                <a:spcPct val="20000"/>
              </a:spcBef>
              <a:buClr>
                <a:srgbClr val="26BCD7"/>
              </a:buClr>
              <a:buFont typeface="Arial" pitchFamily="34" charset="0"/>
              <a:buChar char="–"/>
              <a:defRPr sz="1200" kern="1200">
                <a:solidFill>
                  <a:srgbClr val="5F6062"/>
                </a:solidFill>
                <a:latin typeface="Arial" pitchFamily="34" charset="0"/>
                <a:ea typeface="+mn-ea"/>
                <a:cs typeface="Arial" pitchFamily="34" charset="0"/>
              </a:defRPr>
            </a:lvl4pPr>
            <a:lvl5pPr marL="1828800" indent="-225425" algn="l" defTabSz="914400" rtl="0" eaLnBrk="1" latinLnBrk="0" hangingPunct="1">
              <a:spcBef>
                <a:spcPct val="20000"/>
              </a:spcBef>
              <a:buClr>
                <a:srgbClr val="26BCD7"/>
              </a:buClr>
              <a:buFont typeface="Courier New" pitchFamily="49" charset="0"/>
              <a:buChar char="o"/>
              <a:defRPr sz="1200" kern="1200">
                <a:solidFill>
                  <a:srgbClr val="5F606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lnSpc>
                <a:spcPct val="90000"/>
              </a:lnSpc>
              <a:spcBef>
                <a:spcPts val="0"/>
              </a:spcBef>
              <a:spcAft>
                <a:spcPts val="446"/>
              </a:spcAft>
              <a:buClr>
                <a:schemeClr val="accent1"/>
              </a:buClr>
            </a:pPr>
            <a:r>
              <a:rPr lang="en-US" sz="2800" dirty="0">
                <a:solidFill>
                  <a:schemeClr val="accent2"/>
                </a:solidFill>
                <a:cs typeface="Arial Narrow"/>
              </a:rPr>
              <a:t>Smart.</a:t>
            </a:r>
          </a:p>
          <a:p>
            <a:pPr algn="r">
              <a:lnSpc>
                <a:spcPct val="90000"/>
              </a:lnSpc>
              <a:spcBef>
                <a:spcPts val="0"/>
              </a:spcBef>
              <a:spcAft>
                <a:spcPts val="446"/>
              </a:spcAft>
              <a:buClr>
                <a:schemeClr val="accent1"/>
              </a:buClr>
            </a:pPr>
            <a:r>
              <a:rPr lang="en-US" sz="2800" dirty="0">
                <a:solidFill>
                  <a:schemeClr val="accent2"/>
                </a:solidFill>
                <a:cs typeface="Arial Narrow"/>
              </a:rPr>
              <a:t>Focused. </a:t>
            </a:r>
          </a:p>
          <a:p>
            <a:pPr algn="r">
              <a:lnSpc>
                <a:spcPct val="90000"/>
              </a:lnSpc>
              <a:spcBef>
                <a:spcPts val="0"/>
              </a:spcBef>
              <a:spcAft>
                <a:spcPts val="446"/>
              </a:spcAft>
              <a:buClr>
                <a:schemeClr val="accent1"/>
              </a:buClr>
            </a:pPr>
            <a:r>
              <a:rPr lang="en-US" sz="2800" dirty="0">
                <a:solidFill>
                  <a:schemeClr val="accent2"/>
                </a:solidFill>
                <a:cs typeface="Arial Narrow"/>
              </a:rPr>
              <a:t>Done Right.</a:t>
            </a:r>
            <a:r>
              <a:rPr lang="en-US" sz="2800" baseline="30000" dirty="0">
                <a:solidFill>
                  <a:schemeClr val="accent2"/>
                </a:solidFill>
                <a:cs typeface="Arial Narrow"/>
              </a:rPr>
              <a:t>®</a:t>
            </a:r>
            <a:endParaRPr lang="en-US" sz="2800" dirty="0">
              <a:solidFill>
                <a:schemeClr val="accent2"/>
              </a:solidFill>
              <a:cs typeface="Arial Narrow"/>
            </a:endParaRPr>
          </a:p>
        </p:txBody>
      </p:sp>
      <p:sp>
        <p:nvSpPr>
          <p:cNvPr id="14" name="Content Placeholder 2"/>
          <p:cNvSpPr txBox="1">
            <a:spLocks/>
          </p:cNvSpPr>
          <p:nvPr/>
        </p:nvSpPr>
        <p:spPr>
          <a:xfrm>
            <a:off x="4448207" y="1342947"/>
            <a:ext cx="4745230" cy="4528009"/>
          </a:xfrm>
          <a:prstGeom prst="rect">
            <a:avLst/>
          </a:prstGeom>
        </p:spPr>
        <p:txBody>
          <a:bodyPr vert="horz" lIns="101882" tIns="45720" rIns="101882" bIns="45720" numCol="1" rtlCol="0">
            <a:noAutofit/>
          </a:bodyPr>
          <a:lstStyle>
            <a:lvl1pPr marL="0" indent="0" algn="l" defTabSz="509412" rtl="0" eaLnBrk="1" latinLnBrk="0" hangingPunct="1">
              <a:spcBef>
                <a:spcPts val="600"/>
              </a:spcBef>
              <a:spcAft>
                <a:spcPts val="600"/>
              </a:spcAft>
              <a:buFontTx/>
              <a:buNone/>
              <a:defRPr sz="1200" b="1" kern="1200">
                <a:solidFill>
                  <a:schemeClr val="tx1"/>
                </a:solidFill>
                <a:latin typeface="+mn-lt"/>
                <a:ea typeface="+mn-ea"/>
                <a:cs typeface="+mn-cs"/>
              </a:defRPr>
            </a:lvl1pPr>
            <a:lvl2pPr marL="227013" indent="-203200" algn="l" defTabSz="509412" rtl="0" eaLnBrk="1" latinLnBrk="0" hangingPunct="1">
              <a:lnSpc>
                <a:spcPct val="90000"/>
              </a:lnSpc>
              <a:spcBef>
                <a:spcPts val="300"/>
              </a:spcBef>
              <a:spcAft>
                <a:spcPts val="300"/>
              </a:spcAft>
              <a:buClr>
                <a:schemeClr val="accent2"/>
              </a:buClr>
              <a:buSzPct val="135000"/>
              <a:buFont typeface="Lucida Grande"/>
              <a:buChar char="￭"/>
              <a:defRPr sz="1200" kern="1200" normalizeH="0" baseline="0">
                <a:solidFill>
                  <a:schemeClr val="tx1"/>
                </a:solidFill>
                <a:latin typeface="+mn-lt"/>
                <a:ea typeface="+mn-ea"/>
                <a:cs typeface="+mn-cs"/>
              </a:defRPr>
            </a:lvl2pPr>
            <a:lvl3pPr marL="517525" indent="-147638" algn="l" defTabSz="509412" rtl="0" eaLnBrk="1" latinLnBrk="0" hangingPunct="1">
              <a:lnSpc>
                <a:spcPct val="90000"/>
              </a:lnSpc>
              <a:spcBef>
                <a:spcPts val="300"/>
              </a:spcBef>
              <a:spcAft>
                <a:spcPts val="300"/>
              </a:spcAft>
              <a:buClr>
                <a:schemeClr val="accent2"/>
              </a:buClr>
              <a:buFont typeface="Arial"/>
              <a:buChar char="•"/>
              <a:defRPr sz="1200" kern="1200" baseline="0">
                <a:solidFill>
                  <a:schemeClr val="tx1"/>
                </a:solidFill>
                <a:latin typeface="+mn-lt"/>
                <a:ea typeface="+mn-ea"/>
                <a:cs typeface="+mn-cs"/>
              </a:defRPr>
            </a:lvl3pPr>
            <a:lvl4pPr marL="923925" indent="-192088" algn="l" defTabSz="-973138" rtl="0" eaLnBrk="1" latinLnBrk="0" hangingPunct="1">
              <a:lnSpc>
                <a:spcPct val="90000"/>
              </a:lnSpc>
              <a:spcBef>
                <a:spcPts val="300"/>
              </a:spcBef>
              <a:spcAft>
                <a:spcPts val="300"/>
              </a:spcAft>
              <a:buClr>
                <a:schemeClr val="accent2"/>
              </a:buClr>
              <a:buFont typeface="Arial"/>
              <a:buChar char="–"/>
              <a:tabLst/>
              <a:defRPr sz="1200" kern="1200">
                <a:solidFill>
                  <a:schemeClr val="tx1"/>
                </a:solidFill>
                <a:latin typeface="+mn-lt"/>
                <a:ea typeface="+mn-ea"/>
                <a:cs typeface="+mn-cs"/>
              </a:defRPr>
            </a:lvl4pPr>
            <a:lvl5pPr marL="1312863" indent="-193675" algn="l" defTabSz="415925" rtl="0" eaLnBrk="1" latinLnBrk="0" hangingPunct="1">
              <a:lnSpc>
                <a:spcPct val="90000"/>
              </a:lnSpc>
              <a:spcBef>
                <a:spcPts val="300"/>
              </a:spcBef>
              <a:spcAft>
                <a:spcPts val="300"/>
              </a:spcAft>
              <a:buClr>
                <a:schemeClr val="accent2"/>
              </a:buClr>
              <a:buFont typeface="Courier New"/>
              <a:buChar char="o"/>
              <a:tabLst/>
              <a:defRPr sz="1200" kern="1200">
                <a:solidFill>
                  <a:schemeClr val="tx1"/>
                </a:solidFill>
                <a:latin typeface="+mn-lt"/>
                <a:ea typeface="+mn-ea"/>
                <a:cs typeface="+mn-cs"/>
              </a:defRPr>
            </a:lvl5pPr>
            <a:lvl6pPr marL="2547061" indent="0" algn="l" defTabSz="509412" rtl="0" eaLnBrk="1" latinLnBrk="0" hangingPunct="1">
              <a:spcBef>
                <a:spcPct val="20000"/>
              </a:spcBef>
              <a:buFont typeface="Arial"/>
              <a:buNone/>
              <a:defRPr sz="1200" kern="1200">
                <a:solidFill>
                  <a:schemeClr val="tx1"/>
                </a:solidFill>
                <a:latin typeface="+mn-lt"/>
                <a:ea typeface="+mn-ea"/>
                <a:cs typeface="+mn-cs"/>
              </a:defRPr>
            </a:lvl6pPr>
            <a:lvl7pPr marL="3311180" indent="-254706" algn="l" defTabSz="509412" rtl="0" eaLnBrk="1" latinLnBrk="0" hangingPunct="1">
              <a:spcBef>
                <a:spcPct val="20000"/>
              </a:spcBef>
              <a:buFont typeface="Arial"/>
              <a:buChar char="•"/>
              <a:defRPr sz="2200" kern="1200">
                <a:solidFill>
                  <a:schemeClr val="tx1"/>
                </a:solidFill>
                <a:latin typeface="+mn-lt"/>
                <a:ea typeface="+mn-ea"/>
                <a:cs typeface="+mn-cs"/>
              </a:defRPr>
            </a:lvl7pPr>
            <a:lvl8pPr marL="3820592" indent="-254706" algn="l" defTabSz="509412" rtl="0" eaLnBrk="1" latinLnBrk="0" hangingPunct="1">
              <a:spcBef>
                <a:spcPct val="20000"/>
              </a:spcBef>
              <a:buFont typeface="Arial"/>
              <a:buChar char="•"/>
              <a:defRPr sz="2200" kern="1200">
                <a:solidFill>
                  <a:schemeClr val="tx1"/>
                </a:solidFill>
                <a:latin typeface="+mn-lt"/>
                <a:ea typeface="+mn-ea"/>
                <a:cs typeface="+mn-cs"/>
              </a:defRPr>
            </a:lvl8pPr>
            <a:lvl9pPr marL="4330004" indent="-254706" algn="l" defTabSz="509412" rtl="0" eaLnBrk="1" latinLnBrk="0" hangingPunct="1">
              <a:spcBef>
                <a:spcPct val="20000"/>
              </a:spcBef>
              <a:buFont typeface="Arial"/>
              <a:buChar char="•"/>
              <a:defRPr sz="2200" kern="1200">
                <a:solidFill>
                  <a:schemeClr val="tx1"/>
                </a:solidFill>
                <a:latin typeface="+mn-lt"/>
                <a:ea typeface="+mn-ea"/>
                <a:cs typeface="+mn-cs"/>
              </a:defRPr>
            </a:lvl9pPr>
          </a:lstStyle>
          <a:p>
            <a:pPr defTabSz="914400">
              <a:spcBef>
                <a:spcPts val="0"/>
              </a:spcBef>
              <a:spcAft>
                <a:spcPts val="669"/>
              </a:spcAft>
              <a:buClr>
                <a:schemeClr val="bg1"/>
              </a:buClr>
            </a:pPr>
            <a:r>
              <a:rPr lang="en-US" sz="1600" dirty="0">
                <a:latin typeface="Arial" charset="0"/>
                <a:ea typeface="Arial" charset="0"/>
                <a:cs typeface="Arial" charset="0"/>
              </a:rPr>
              <a:t>ATLANTA</a:t>
            </a:r>
          </a:p>
          <a:p>
            <a:pPr defTabSz="914400">
              <a:lnSpc>
                <a:spcPct val="80000"/>
              </a:lnSpc>
              <a:spcBef>
                <a:spcPts val="0"/>
              </a:spcBef>
              <a:spcAft>
                <a:spcPts val="669"/>
              </a:spcAft>
              <a:buClr>
                <a:schemeClr val="bg1"/>
              </a:buClr>
            </a:pPr>
            <a:r>
              <a:rPr lang="en-US" sz="1400" b="0" dirty="0"/>
              <a:t>3565 Piedmont Road, NE</a:t>
            </a:r>
          </a:p>
          <a:p>
            <a:pPr defTabSz="914400">
              <a:lnSpc>
                <a:spcPct val="80000"/>
              </a:lnSpc>
              <a:spcBef>
                <a:spcPts val="0"/>
              </a:spcBef>
              <a:spcAft>
                <a:spcPts val="669"/>
              </a:spcAft>
              <a:buClr>
                <a:schemeClr val="bg1"/>
              </a:buClr>
            </a:pPr>
            <a:r>
              <a:rPr lang="en-US" sz="1400" b="0" dirty="0"/>
              <a:t>Building Four, Suite 500</a:t>
            </a:r>
          </a:p>
          <a:p>
            <a:pPr defTabSz="914400">
              <a:lnSpc>
                <a:spcPct val="80000"/>
              </a:lnSpc>
              <a:spcBef>
                <a:spcPts val="0"/>
              </a:spcBef>
              <a:spcAft>
                <a:spcPts val="669"/>
              </a:spcAft>
              <a:buClr>
                <a:schemeClr val="bg1"/>
              </a:buClr>
            </a:pPr>
            <a:r>
              <a:rPr lang="is-IS" sz="1400" b="0" dirty="0"/>
              <a:t>Atlanta, GA 30305</a:t>
            </a:r>
          </a:p>
          <a:p>
            <a:pPr defTabSz="914400">
              <a:lnSpc>
                <a:spcPct val="80000"/>
              </a:lnSpc>
              <a:spcBef>
                <a:spcPts val="0"/>
              </a:spcBef>
              <a:spcAft>
                <a:spcPts val="669"/>
              </a:spcAft>
              <a:buClr>
                <a:schemeClr val="bg1"/>
              </a:buClr>
            </a:pPr>
            <a:r>
              <a:rPr lang="hr-HR" sz="1400" b="0" dirty="0"/>
              <a:t>404.814.0020</a:t>
            </a:r>
            <a:endParaRPr lang="en-US" sz="1400" b="0" dirty="0"/>
          </a:p>
          <a:p>
            <a:pPr defTabSz="914400">
              <a:spcBef>
                <a:spcPts val="0"/>
              </a:spcBef>
              <a:spcAft>
                <a:spcPts val="669"/>
              </a:spcAft>
              <a:buClr>
                <a:schemeClr val="bg1"/>
              </a:buClr>
            </a:pPr>
            <a:endParaRPr lang="en-US" sz="1400" b="0" dirty="0"/>
          </a:p>
          <a:p>
            <a:pPr defTabSz="914400">
              <a:spcBef>
                <a:spcPts val="0"/>
              </a:spcBef>
              <a:spcAft>
                <a:spcPts val="669"/>
              </a:spcAft>
              <a:buClr>
                <a:schemeClr val="bg1"/>
              </a:buClr>
            </a:pPr>
            <a:r>
              <a:rPr lang="en-US" sz="1600" dirty="0">
                <a:latin typeface="Arial" charset="0"/>
                <a:ea typeface="Arial" charset="0"/>
                <a:cs typeface="Arial" charset="0"/>
              </a:rPr>
              <a:t>RALEIGH</a:t>
            </a:r>
          </a:p>
          <a:p>
            <a:pPr defTabSz="914400">
              <a:lnSpc>
                <a:spcPct val="80000"/>
              </a:lnSpc>
              <a:spcBef>
                <a:spcPts val="0"/>
              </a:spcBef>
              <a:spcAft>
                <a:spcPts val="669"/>
              </a:spcAft>
              <a:buClr>
                <a:schemeClr val="bg1"/>
              </a:buClr>
            </a:pPr>
            <a:r>
              <a:rPr lang="en-US" sz="1400" b="0" dirty="0"/>
              <a:t>2626 Glenwood Avenue</a:t>
            </a:r>
          </a:p>
          <a:p>
            <a:pPr defTabSz="914400">
              <a:lnSpc>
                <a:spcPct val="80000"/>
              </a:lnSpc>
              <a:spcBef>
                <a:spcPts val="0"/>
              </a:spcBef>
              <a:spcAft>
                <a:spcPts val="669"/>
              </a:spcAft>
              <a:buClr>
                <a:schemeClr val="bg1"/>
              </a:buClr>
            </a:pPr>
            <a:r>
              <a:rPr lang="en-US" sz="1400" b="0" dirty="0"/>
              <a:t>Suite 480</a:t>
            </a:r>
          </a:p>
          <a:p>
            <a:pPr defTabSz="914400">
              <a:lnSpc>
                <a:spcPct val="80000"/>
              </a:lnSpc>
              <a:spcBef>
                <a:spcPts val="0"/>
              </a:spcBef>
              <a:spcAft>
                <a:spcPts val="669"/>
              </a:spcAft>
              <a:buClr>
                <a:schemeClr val="bg1"/>
              </a:buClr>
            </a:pPr>
            <a:r>
              <a:rPr lang="is-IS" sz="1400" b="0" dirty="0"/>
              <a:t>Raleigh, NC 27608</a:t>
            </a:r>
          </a:p>
          <a:p>
            <a:pPr defTabSz="914400">
              <a:lnSpc>
                <a:spcPct val="80000"/>
              </a:lnSpc>
              <a:spcBef>
                <a:spcPts val="0"/>
              </a:spcBef>
              <a:spcAft>
                <a:spcPts val="669"/>
              </a:spcAft>
              <a:buClr>
                <a:schemeClr val="bg1"/>
              </a:buClr>
            </a:pPr>
            <a:r>
              <a:rPr lang="en-US" sz="1400" b="0" dirty="0"/>
              <a:t>919.781.4191</a:t>
            </a:r>
          </a:p>
          <a:p>
            <a:pPr defTabSz="914400">
              <a:spcBef>
                <a:spcPts val="0"/>
              </a:spcBef>
              <a:spcAft>
                <a:spcPts val="669"/>
              </a:spcAft>
              <a:buClr>
                <a:schemeClr val="bg1"/>
              </a:buClr>
            </a:pPr>
            <a:endParaRPr lang="en-US" sz="1400" b="0" dirty="0"/>
          </a:p>
          <a:p>
            <a:pPr defTabSz="914400">
              <a:spcBef>
                <a:spcPts val="0"/>
              </a:spcBef>
              <a:spcAft>
                <a:spcPts val="669"/>
              </a:spcAft>
              <a:buClr>
                <a:schemeClr val="bg1"/>
              </a:buClr>
            </a:pPr>
            <a:r>
              <a:rPr lang="en-US" sz="1600" dirty="0">
                <a:latin typeface="Arial" charset="0"/>
                <a:ea typeface="Arial" charset="0"/>
                <a:cs typeface="Arial" charset="0"/>
              </a:rPr>
              <a:t>WESTBOROUGH</a:t>
            </a:r>
          </a:p>
          <a:p>
            <a:pPr defTabSz="914400">
              <a:lnSpc>
                <a:spcPct val="80000"/>
              </a:lnSpc>
              <a:spcBef>
                <a:spcPts val="0"/>
              </a:spcBef>
              <a:spcAft>
                <a:spcPts val="669"/>
              </a:spcAft>
              <a:buClr>
                <a:schemeClr val="bg1"/>
              </a:buClr>
            </a:pPr>
            <a:r>
              <a:rPr lang="en-US" sz="1400" b="0" dirty="0"/>
              <a:t>1900 West Park Drive</a:t>
            </a:r>
          </a:p>
          <a:p>
            <a:pPr defTabSz="914400">
              <a:lnSpc>
                <a:spcPct val="80000"/>
              </a:lnSpc>
              <a:spcBef>
                <a:spcPts val="0"/>
              </a:spcBef>
              <a:spcAft>
                <a:spcPts val="669"/>
              </a:spcAft>
              <a:buClr>
                <a:schemeClr val="bg1"/>
              </a:buClr>
            </a:pPr>
            <a:r>
              <a:rPr lang="en-US" sz="1400" b="0" dirty="0"/>
              <a:t>Suite 250</a:t>
            </a:r>
          </a:p>
          <a:p>
            <a:pPr defTabSz="914400">
              <a:lnSpc>
                <a:spcPct val="80000"/>
              </a:lnSpc>
              <a:spcBef>
                <a:spcPts val="0"/>
              </a:spcBef>
              <a:spcAft>
                <a:spcPts val="669"/>
              </a:spcAft>
              <a:buClr>
                <a:schemeClr val="bg1"/>
              </a:buClr>
            </a:pPr>
            <a:r>
              <a:rPr lang="is-IS" sz="1400" b="0" dirty="0"/>
              <a:t>Westborough, MA 01581</a:t>
            </a:r>
          </a:p>
          <a:p>
            <a:pPr defTabSz="914400">
              <a:lnSpc>
                <a:spcPct val="80000"/>
              </a:lnSpc>
              <a:spcBef>
                <a:spcPts val="0"/>
              </a:spcBef>
              <a:spcAft>
                <a:spcPts val="669"/>
              </a:spcAft>
              <a:buClr>
                <a:schemeClr val="bg1"/>
              </a:buClr>
            </a:pPr>
            <a:r>
              <a:rPr lang="en-US" sz="1400" b="0" dirty="0"/>
              <a:t>508.202.7918</a:t>
            </a:r>
          </a:p>
          <a:p>
            <a:pPr defTabSz="914400">
              <a:spcBef>
                <a:spcPts val="0"/>
              </a:spcBef>
              <a:spcAft>
                <a:spcPts val="669"/>
              </a:spcAft>
              <a:buClr>
                <a:schemeClr val="bg1"/>
              </a:buClr>
            </a:pPr>
            <a:endParaRPr lang="en-US" sz="1400" b="0" dirty="0"/>
          </a:p>
        </p:txBody>
      </p:sp>
    </p:spTree>
    <p:extLst>
      <p:ext uri="{BB962C8B-B14F-4D97-AF65-F5344CB8AC3E}">
        <p14:creationId xmlns:p14="http://schemas.microsoft.com/office/powerpoint/2010/main" val="2276699803"/>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09DD0-F985-4065-8DF4-2EB2A5A19C2E}"/>
              </a:ext>
            </a:extLst>
          </p:cNvPr>
          <p:cNvSpPr>
            <a:spLocks noGrp="1"/>
          </p:cNvSpPr>
          <p:nvPr>
            <p:ph type="title"/>
          </p:nvPr>
        </p:nvSpPr>
        <p:spPr/>
        <p:txBody>
          <a:bodyPr/>
          <a:lstStyle/>
          <a:p>
            <a:endParaRPr lang="en-US"/>
          </a:p>
        </p:txBody>
      </p:sp>
      <p:sp>
        <p:nvSpPr>
          <p:cNvPr id="3" name="Slide Number Placeholder 2">
            <a:extLst>
              <a:ext uri="{FF2B5EF4-FFF2-40B4-BE49-F238E27FC236}">
                <a16:creationId xmlns:a16="http://schemas.microsoft.com/office/drawing/2014/main" id="{696AF456-0856-4393-85EB-7BAB131BDF6C}"/>
              </a:ext>
            </a:extLst>
          </p:cNvPr>
          <p:cNvSpPr>
            <a:spLocks noGrp="1"/>
          </p:cNvSpPr>
          <p:nvPr>
            <p:ph type="sldNum" sz="quarter" idx="11"/>
          </p:nvPr>
        </p:nvSpPr>
        <p:spPr/>
        <p:txBody>
          <a:bodyPr/>
          <a:lstStyle/>
          <a:p>
            <a:fld id="{9AA6D16A-0A68-8445-85DB-A0BE8CCB51C7}" type="slidenum">
              <a:rPr lang="en-US" smtClean="0"/>
              <a:pPr/>
              <a:t>14</a:t>
            </a:fld>
            <a:endParaRPr lang="en-US" dirty="0"/>
          </a:p>
        </p:txBody>
      </p:sp>
      <p:pic>
        <p:nvPicPr>
          <p:cNvPr id="7" name="Picture Placeholder 6" descr="A person wearing a suit and tie smiling at the camera&#10;&#10;Description generated with very high confidence">
            <a:extLst>
              <a:ext uri="{FF2B5EF4-FFF2-40B4-BE49-F238E27FC236}">
                <a16:creationId xmlns:a16="http://schemas.microsoft.com/office/drawing/2014/main" id="{48B36AB2-E349-4437-B043-CF87ABF88426}"/>
              </a:ext>
            </a:extLst>
          </p:cNvPr>
          <p:cNvPicPr>
            <a:picLocks noGrp="1" noChangeAspect="1"/>
          </p:cNvPicPr>
          <p:nvPr>
            <p:ph type="pic" sz="quarter" idx="10"/>
          </p:nvPr>
        </p:nvPicPr>
        <p:blipFill>
          <a:blip r:embed="rId2"/>
          <a:srcRect l="10000" r="10000"/>
          <a:stretch>
            <a:fillRect/>
          </a:stretch>
        </p:blipFill>
        <p:spPr/>
      </p:pic>
      <p:pic>
        <p:nvPicPr>
          <p:cNvPr id="9" name="Picture Placeholder 8" descr="A person wearing a suit and tie smiling at the camera&#10;&#10;Description generated with very high confidence">
            <a:extLst>
              <a:ext uri="{FF2B5EF4-FFF2-40B4-BE49-F238E27FC236}">
                <a16:creationId xmlns:a16="http://schemas.microsoft.com/office/drawing/2014/main" id="{A6101CF8-98BE-4FE5-A673-69B6103F5C0D}"/>
              </a:ext>
            </a:extLst>
          </p:cNvPr>
          <p:cNvPicPr>
            <a:picLocks noGrp="1" noChangeAspect="1"/>
          </p:cNvPicPr>
          <p:nvPr>
            <p:ph type="pic" sz="quarter" idx="12"/>
          </p:nvPr>
        </p:nvPicPr>
        <p:blipFill>
          <a:blip r:embed="rId3"/>
          <a:srcRect l="10000" r="10000"/>
          <a:stretch>
            <a:fillRect/>
          </a:stretch>
        </p:blipFill>
        <p:spPr/>
      </p:pic>
    </p:spTree>
    <p:extLst>
      <p:ext uri="{BB962C8B-B14F-4D97-AF65-F5344CB8AC3E}">
        <p14:creationId xmlns:p14="http://schemas.microsoft.com/office/powerpoint/2010/main" val="33210119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Appendix</a:t>
            </a:r>
          </a:p>
        </p:txBody>
      </p:sp>
      <p:sp>
        <p:nvSpPr>
          <p:cNvPr id="3" name="Picture Placeholder 2"/>
          <p:cNvSpPr>
            <a:spLocks noGrp="1"/>
          </p:cNvSpPr>
          <p:nvPr>
            <p:ph type="pic" sz="quarter" idx="15"/>
          </p:nvPr>
        </p:nvSpPr>
        <p:spPr/>
      </p:sp>
      <p:sp>
        <p:nvSpPr>
          <p:cNvPr id="4" name="Text Placeholder 3"/>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39286346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p:txBody>
          <a:bodyPr>
            <a:normAutofit/>
          </a:bodyPr>
          <a:lstStyle/>
          <a:p>
            <a:r>
              <a:rPr lang="en-US" sz="1800" dirty="0"/>
              <a:t>Corporate &amp; Shared Services</a:t>
            </a:r>
          </a:p>
        </p:txBody>
      </p:sp>
      <p:sp>
        <p:nvSpPr>
          <p:cNvPr id="3" name="Text Placeholder 2"/>
          <p:cNvSpPr>
            <a:spLocks noGrp="1"/>
          </p:cNvSpPr>
          <p:nvPr>
            <p:ph type="body" sz="quarter" idx="26"/>
          </p:nvPr>
        </p:nvSpPr>
        <p:spPr/>
        <p:txBody>
          <a:bodyPr>
            <a:normAutofit/>
          </a:bodyPr>
          <a:lstStyle/>
          <a:p>
            <a:r>
              <a:rPr lang="en-US" sz="1800" dirty="0"/>
              <a:t>Energy</a:t>
            </a:r>
          </a:p>
        </p:txBody>
      </p:sp>
      <p:sp>
        <p:nvSpPr>
          <p:cNvPr id="4" name="Text Placeholder 3"/>
          <p:cNvSpPr>
            <a:spLocks noGrp="1"/>
          </p:cNvSpPr>
          <p:nvPr>
            <p:ph type="body" sz="quarter" idx="27"/>
          </p:nvPr>
        </p:nvSpPr>
        <p:spPr/>
        <p:txBody>
          <a:bodyPr/>
          <a:lstStyle/>
          <a:p>
            <a:pPr>
              <a:spcBef>
                <a:spcPts val="0"/>
              </a:spcBef>
              <a:spcAft>
                <a:spcPts val="0"/>
              </a:spcAft>
            </a:pPr>
            <a:r>
              <a:rPr lang="en-US" dirty="0"/>
              <a:t>Our industry-leading clients trust us with their most important challenges. They know that chances are that we have seen and solved a similar problem.</a:t>
            </a:r>
          </a:p>
          <a:p>
            <a:pPr>
              <a:spcBef>
                <a:spcPts val="0"/>
              </a:spcBef>
              <a:spcAft>
                <a:spcPts val="0"/>
              </a:spcAft>
            </a:pPr>
            <a:endParaRPr lang="en-US" dirty="0"/>
          </a:p>
          <a:p>
            <a:pPr>
              <a:spcBef>
                <a:spcPts val="0"/>
              </a:spcBef>
              <a:spcAft>
                <a:spcPts val="0"/>
              </a:spcAft>
            </a:pPr>
            <a:r>
              <a:rPr lang="en-US" dirty="0"/>
              <a:t>ScottMadden has worked in every business unit and every department across companies in the energy utility ecosystem. </a:t>
            </a:r>
          </a:p>
        </p:txBody>
      </p:sp>
      <p:sp>
        <p:nvSpPr>
          <p:cNvPr id="5" name="Slide Number Placeholder 4"/>
          <p:cNvSpPr>
            <a:spLocks noGrp="1"/>
          </p:cNvSpPr>
          <p:nvPr>
            <p:ph type="sldNum" sz="quarter" idx="29"/>
          </p:nvPr>
        </p:nvSpPr>
        <p:spPr/>
        <p:txBody>
          <a:bodyPr/>
          <a:lstStyle/>
          <a:p>
            <a:fld id="{9AA6D16A-0A68-8445-85DB-A0BE8CCB51C7}" type="slidenum">
              <a:rPr lang="en-US" smtClean="0"/>
              <a:pPr/>
              <a:t>16</a:t>
            </a:fld>
            <a:endParaRPr lang="en-US" dirty="0"/>
          </a:p>
        </p:txBody>
      </p:sp>
      <p:sp>
        <p:nvSpPr>
          <p:cNvPr id="6" name="Title 5"/>
          <p:cNvSpPr>
            <a:spLocks noGrp="1"/>
          </p:cNvSpPr>
          <p:nvPr>
            <p:ph type="title"/>
          </p:nvPr>
        </p:nvSpPr>
        <p:spPr/>
        <p:txBody>
          <a:bodyPr/>
          <a:lstStyle/>
          <a:p>
            <a:r>
              <a:rPr lang="en-US" dirty="0"/>
              <a:t>We Consult in Two Main Areas</a:t>
            </a:r>
          </a:p>
        </p:txBody>
      </p:sp>
      <p:sp>
        <p:nvSpPr>
          <p:cNvPr id="7" name="Text Placeholder 6"/>
          <p:cNvSpPr>
            <a:spLocks noGrp="1"/>
          </p:cNvSpPr>
          <p:nvPr>
            <p:ph type="body" sz="quarter" idx="13"/>
          </p:nvPr>
        </p:nvSpPr>
        <p:spPr/>
        <p:txBody>
          <a:bodyPr/>
          <a:lstStyle/>
          <a:p>
            <a:endParaRPr lang="en-US"/>
          </a:p>
        </p:txBody>
      </p:sp>
      <p:sp>
        <p:nvSpPr>
          <p:cNvPr id="10" name="Text Placeholder 9"/>
          <p:cNvSpPr>
            <a:spLocks noGrp="1"/>
          </p:cNvSpPr>
          <p:nvPr>
            <p:ph type="body" sz="quarter" idx="32"/>
          </p:nvPr>
        </p:nvSpPr>
        <p:spPr/>
        <p:txBody>
          <a:bodyPr/>
          <a:lstStyle/>
          <a:p>
            <a:pPr>
              <a:spcBef>
                <a:spcPts val="0"/>
              </a:spcBef>
              <a:spcAft>
                <a:spcPts val="0"/>
              </a:spcAft>
            </a:pPr>
            <a:r>
              <a:rPr lang="en-US" dirty="0"/>
              <a:t>Our Corporate &amp; Shared Services practice helps clients assess and improve corporate functions, including communications, environmental, finance and accounting, fleet, governmental and regulatory affairs, health and safety, human resources, information technology, legal, security, supply chain, and others. We provide guidance in a variety of industries from energy to healthcare to higher education to retail.</a:t>
            </a:r>
          </a:p>
        </p:txBody>
      </p:sp>
      <p:pic>
        <p:nvPicPr>
          <p:cNvPr id="13" name="Picture Placeholder 8">
            <a:extLst>
              <a:ext uri="{FF2B5EF4-FFF2-40B4-BE49-F238E27FC236}">
                <a16:creationId xmlns:a16="http://schemas.microsoft.com/office/drawing/2014/main" id="{86B0ECA7-C9DA-4146-9759-63444B25F28B}"/>
              </a:ext>
            </a:extLst>
          </p:cNvPr>
          <p:cNvPicPr>
            <a:picLocks noGrp="1" noChangeAspect="1"/>
          </p:cNvPicPr>
          <p:nvPr>
            <p:ph sz="quarter" idx="30"/>
          </p:nvPr>
        </p:nvPicPr>
        <p:blipFill>
          <a:blip r:embed="rId2" cstate="screen">
            <a:extLst>
              <a:ext uri="{28A0092B-C50C-407E-A947-70E740481C1C}">
                <a14:useLocalDpi xmlns:a14="http://schemas.microsoft.com/office/drawing/2010/main"/>
              </a:ext>
            </a:extLst>
          </a:blip>
          <a:srcRect/>
          <a:stretch>
            <a:fillRect/>
          </a:stretch>
        </p:blipFill>
        <p:spPr>
          <a:xfrm>
            <a:off x="4822" y="1481138"/>
            <a:ext cx="5019555" cy="2908300"/>
          </a:xfrm>
          <a:prstGeom prst="rect">
            <a:avLst/>
          </a:prstGeom>
        </p:spPr>
      </p:pic>
      <p:pic>
        <p:nvPicPr>
          <p:cNvPr id="14" name="Picture Placeholder 10">
            <a:extLst>
              <a:ext uri="{FF2B5EF4-FFF2-40B4-BE49-F238E27FC236}">
                <a16:creationId xmlns:a16="http://schemas.microsoft.com/office/drawing/2014/main" id="{6CD1E2D0-0343-FC44-838C-E32FB2984018}"/>
              </a:ext>
            </a:extLst>
          </p:cNvPr>
          <p:cNvPicPr>
            <a:picLocks noGrp="1" noChangeAspect="1"/>
          </p:cNvPicPr>
          <p:nvPr>
            <p:ph sz="quarter" idx="31"/>
          </p:nvPr>
        </p:nvPicPr>
        <p:blipFill>
          <a:blip r:embed="rId3" cstate="screen">
            <a:extLst>
              <a:ext uri="{28A0092B-C50C-407E-A947-70E740481C1C}">
                <a14:useLocalDpi xmlns:a14="http://schemas.microsoft.com/office/drawing/2010/main"/>
              </a:ext>
            </a:extLst>
          </a:blip>
          <a:srcRect/>
          <a:stretch>
            <a:fillRect/>
          </a:stretch>
        </p:blipFill>
        <p:spPr>
          <a:prstGeom prst="rect">
            <a:avLst/>
          </a:prstGeom>
        </p:spPr>
      </p:pic>
    </p:spTree>
    <p:extLst>
      <p:ext uri="{BB962C8B-B14F-4D97-AF65-F5344CB8AC3E}">
        <p14:creationId xmlns:p14="http://schemas.microsoft.com/office/powerpoint/2010/main" val="20415524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33"/>
          </p:nvPr>
        </p:nvSpPr>
        <p:spPr/>
        <p:txBody>
          <a:bodyPr/>
          <a:lstStyle/>
          <a:p>
            <a:fld id="{9AA6D16A-0A68-8445-85DB-A0BE8CCB51C7}" type="slidenum">
              <a:rPr lang="en-US" smtClean="0"/>
              <a:pPr/>
              <a:t>17</a:t>
            </a:fld>
            <a:endParaRPr lang="en-US" dirty="0"/>
          </a:p>
        </p:txBody>
      </p:sp>
      <p:sp>
        <p:nvSpPr>
          <p:cNvPr id="3" name="Title 2"/>
          <p:cNvSpPr>
            <a:spLocks noGrp="1"/>
          </p:cNvSpPr>
          <p:nvPr>
            <p:ph type="title"/>
          </p:nvPr>
        </p:nvSpPr>
        <p:spPr/>
        <p:txBody>
          <a:bodyPr/>
          <a:lstStyle/>
          <a:p>
            <a:r>
              <a:rPr lang="en-US" dirty="0"/>
              <a:t>Spotlight: Our Human Capital Practice</a:t>
            </a:r>
          </a:p>
        </p:txBody>
      </p:sp>
      <p:sp>
        <p:nvSpPr>
          <p:cNvPr id="4" name="Text Placeholder 3"/>
          <p:cNvSpPr>
            <a:spLocks noGrp="1"/>
          </p:cNvSpPr>
          <p:nvPr>
            <p:ph type="body" sz="quarter" idx="13"/>
          </p:nvPr>
        </p:nvSpPr>
        <p:spPr/>
        <p:txBody>
          <a:bodyPr/>
          <a:lstStyle/>
          <a:p>
            <a:endParaRPr lang="en-US"/>
          </a:p>
        </p:txBody>
      </p:sp>
      <p:sp>
        <p:nvSpPr>
          <p:cNvPr id="5" name="Content Placeholder 4"/>
          <p:cNvSpPr>
            <a:spLocks noGrp="1"/>
          </p:cNvSpPr>
          <p:nvPr>
            <p:ph sz="quarter" idx="34"/>
          </p:nvPr>
        </p:nvSpPr>
        <p:spPr>
          <a:xfrm>
            <a:off x="271463" y="1333500"/>
            <a:ext cx="3919537" cy="5524500"/>
          </a:xfrm>
        </p:spPr>
        <p:txBody>
          <a:bodyPr rIns="91440"/>
          <a:lstStyle/>
          <a:p>
            <a:r>
              <a:rPr lang="en-US" sz="1200" b="0" dirty="0"/>
              <a:t>HR is a core specialty at ScottMadden and has been since our inception in 1983. As such, we have a dedicated human capital practice that consults across geographies and industries, including aerospace, consumer products, defense, higher education, energy, entertainment, healthcare, manufacturing, pharmaceuticals, retail, technology, telecommunications, transportation, and others.</a:t>
            </a:r>
          </a:p>
          <a:p>
            <a:r>
              <a:rPr lang="en-US" sz="1200" b="0" dirty="0"/>
              <a:t>Whether we are improving talent management programs, revamping processes to ensure effectiveness and regulatory compliance, designing and implementing new service delivery models, expanding existing operations, or evaluating outsourcing opportunities, we ensure our clients achieve the business value desired.</a:t>
            </a:r>
          </a:p>
          <a:p>
            <a:r>
              <a:rPr lang="en-US" sz="1200" b="0" dirty="0"/>
              <a:t>ScottMadden has extensive experience supporting clients across the employee lifecycle, including:</a:t>
            </a:r>
          </a:p>
          <a:p>
            <a:pPr lvl="1">
              <a:spcBef>
                <a:spcPts val="100"/>
              </a:spcBef>
              <a:spcAft>
                <a:spcPts val="100"/>
              </a:spcAft>
            </a:pPr>
            <a:r>
              <a:rPr lang="en-US" dirty="0"/>
              <a:t>Workforce planning</a:t>
            </a:r>
          </a:p>
          <a:p>
            <a:pPr lvl="1">
              <a:spcBef>
                <a:spcPts val="100"/>
              </a:spcBef>
              <a:spcAft>
                <a:spcPts val="100"/>
              </a:spcAft>
            </a:pPr>
            <a:r>
              <a:rPr lang="en-US" dirty="0"/>
              <a:t>Talent acquisition</a:t>
            </a:r>
          </a:p>
          <a:p>
            <a:pPr lvl="1">
              <a:spcBef>
                <a:spcPts val="100"/>
              </a:spcBef>
              <a:spcAft>
                <a:spcPts val="100"/>
              </a:spcAft>
            </a:pPr>
            <a:r>
              <a:rPr lang="en-US" dirty="0"/>
              <a:t>Onboarding</a:t>
            </a:r>
          </a:p>
          <a:p>
            <a:pPr lvl="1">
              <a:spcBef>
                <a:spcPts val="100"/>
              </a:spcBef>
              <a:spcAft>
                <a:spcPts val="100"/>
              </a:spcAft>
            </a:pPr>
            <a:r>
              <a:rPr lang="en-US" dirty="0"/>
              <a:t>Workforce administration</a:t>
            </a:r>
          </a:p>
          <a:p>
            <a:pPr lvl="1">
              <a:spcBef>
                <a:spcPts val="100"/>
              </a:spcBef>
              <a:spcAft>
                <a:spcPts val="100"/>
              </a:spcAft>
            </a:pPr>
            <a:r>
              <a:rPr lang="en-US" dirty="0"/>
              <a:t>Compensation</a:t>
            </a:r>
          </a:p>
          <a:p>
            <a:pPr lvl="1">
              <a:spcBef>
                <a:spcPts val="100"/>
              </a:spcBef>
              <a:spcAft>
                <a:spcPts val="100"/>
              </a:spcAft>
            </a:pPr>
            <a:r>
              <a:rPr lang="en-US" dirty="0"/>
              <a:t>Payroll</a:t>
            </a:r>
          </a:p>
          <a:p>
            <a:pPr lvl="1">
              <a:spcBef>
                <a:spcPts val="100"/>
              </a:spcBef>
              <a:spcAft>
                <a:spcPts val="100"/>
              </a:spcAft>
            </a:pPr>
            <a:r>
              <a:rPr lang="en-US" dirty="0"/>
              <a:t>Performance management</a:t>
            </a:r>
          </a:p>
          <a:p>
            <a:pPr lvl="1">
              <a:spcBef>
                <a:spcPts val="100"/>
              </a:spcBef>
              <a:spcAft>
                <a:spcPts val="100"/>
              </a:spcAft>
            </a:pPr>
            <a:r>
              <a:rPr lang="en-US" dirty="0"/>
              <a:t>Learning and development</a:t>
            </a:r>
          </a:p>
          <a:p>
            <a:pPr lvl="1">
              <a:spcBef>
                <a:spcPts val="100"/>
              </a:spcBef>
              <a:spcAft>
                <a:spcPts val="100"/>
              </a:spcAft>
            </a:pPr>
            <a:r>
              <a:rPr lang="en-US" dirty="0"/>
              <a:t>Succession planning</a:t>
            </a:r>
          </a:p>
          <a:p>
            <a:pPr lvl="1">
              <a:spcBef>
                <a:spcPts val="100"/>
              </a:spcBef>
              <a:spcAft>
                <a:spcPts val="100"/>
              </a:spcAft>
            </a:pPr>
            <a:r>
              <a:rPr lang="en-US" dirty="0"/>
              <a:t>Employee engagement</a:t>
            </a:r>
          </a:p>
          <a:p>
            <a:pPr lvl="1">
              <a:spcBef>
                <a:spcPts val="100"/>
              </a:spcBef>
              <a:spcAft>
                <a:spcPts val="100"/>
              </a:spcAft>
            </a:pPr>
            <a:r>
              <a:rPr lang="en-US" dirty="0"/>
              <a:t>Workforce analytics</a:t>
            </a:r>
          </a:p>
        </p:txBody>
      </p:sp>
      <p:graphicFrame>
        <p:nvGraphicFramePr>
          <p:cNvPr id="7" name="Table 6"/>
          <p:cNvGraphicFramePr>
            <a:graphicFrameLocks noGrp="1"/>
          </p:cNvGraphicFramePr>
          <p:nvPr>
            <p:extLst>
              <p:ext uri="{D42A27DB-BD31-4B8C-83A1-F6EECF244321}">
                <p14:modId xmlns:p14="http://schemas.microsoft.com/office/powerpoint/2010/main" val="2122917371"/>
              </p:ext>
            </p:extLst>
          </p:nvPr>
        </p:nvGraphicFramePr>
        <p:xfrm>
          <a:off x="4196080" y="1343783"/>
          <a:ext cx="5589270" cy="5462171"/>
        </p:xfrm>
        <a:graphic>
          <a:graphicData uri="http://schemas.openxmlformats.org/drawingml/2006/table">
            <a:tbl>
              <a:tblPr firstRow="1" bandRow="1">
                <a:tableStyleId>{5C22544A-7EE6-4342-B048-85BDC9FD1C3A}</a:tableStyleId>
              </a:tblPr>
              <a:tblGrid>
                <a:gridCol w="2794635">
                  <a:extLst>
                    <a:ext uri="{9D8B030D-6E8A-4147-A177-3AD203B41FA5}">
                      <a16:colId xmlns:a16="http://schemas.microsoft.com/office/drawing/2014/main" val="20000"/>
                    </a:ext>
                  </a:extLst>
                </a:gridCol>
                <a:gridCol w="2794635">
                  <a:extLst>
                    <a:ext uri="{9D8B030D-6E8A-4147-A177-3AD203B41FA5}">
                      <a16:colId xmlns:a16="http://schemas.microsoft.com/office/drawing/2014/main" val="20001"/>
                    </a:ext>
                  </a:extLst>
                </a:gridCol>
              </a:tblGrid>
              <a:tr h="324646">
                <a:tc gridSpan="2">
                  <a:txBody>
                    <a:bodyPr/>
                    <a:lstStyle/>
                    <a:p>
                      <a:pPr algn="l"/>
                      <a:r>
                        <a:rPr lang="en-US" sz="1400" dirty="0">
                          <a:solidFill>
                            <a:schemeClr val="bg1"/>
                          </a:solidFill>
                        </a:rPr>
                        <a:t>HUMAN</a:t>
                      </a:r>
                      <a:r>
                        <a:rPr lang="en-US" sz="1400" baseline="0" dirty="0">
                          <a:solidFill>
                            <a:schemeClr val="bg1"/>
                          </a:solidFill>
                        </a:rPr>
                        <a:t> CAPITAL </a:t>
                      </a:r>
                      <a:r>
                        <a:rPr lang="en-US" sz="1400" dirty="0">
                          <a:solidFill>
                            <a:schemeClr val="bg1"/>
                          </a:solidFill>
                        </a:rPr>
                        <a:t>SERVICES</a:t>
                      </a:r>
                    </a:p>
                  </a:txBody>
                  <a:tcPr marL="45720" marR="45720">
                    <a:lnB w="38100" cmpd="sng">
                      <a:noFill/>
                    </a:lnB>
                    <a:solidFill>
                      <a:schemeClr val="accent5"/>
                    </a:solidFill>
                  </a:tcPr>
                </a:tc>
                <a:tc hMerge="1">
                  <a:txBody>
                    <a:bodyPr/>
                    <a:lstStyle/>
                    <a:p>
                      <a:endParaRPr lang="en-US" dirty="0"/>
                    </a:p>
                  </a:txBody>
                  <a:tcPr>
                    <a:solidFill>
                      <a:schemeClr val="accent5"/>
                    </a:solidFill>
                  </a:tcPr>
                </a:tc>
                <a:extLst>
                  <a:ext uri="{0D108BD9-81ED-4DB2-BD59-A6C34878D82A}">
                    <a16:rowId xmlns:a16="http://schemas.microsoft.com/office/drawing/2014/main" val="10000"/>
                  </a:ext>
                </a:extLst>
              </a:tr>
              <a:tr h="5137525">
                <a:tc>
                  <a:txBody>
                    <a:bodyPr/>
                    <a:lstStyle/>
                    <a:p>
                      <a:pPr marL="0" marR="0" lvl="0" indent="0" algn="l" defTabSz="509412" rtl="0" eaLnBrk="1" fontAlgn="auto" latinLnBrk="0" hangingPunct="1">
                        <a:lnSpc>
                          <a:spcPct val="100000"/>
                        </a:lnSpc>
                        <a:spcBef>
                          <a:spcPts val="600"/>
                        </a:spcBef>
                        <a:spcAft>
                          <a:spcPts val="600"/>
                        </a:spcAft>
                        <a:buClrTx/>
                        <a:buSzTx/>
                        <a:buFontTx/>
                        <a:buNone/>
                        <a:tabLst/>
                        <a:defRPr/>
                      </a:pPr>
                      <a:r>
                        <a:rPr kumimoji="0" lang="en-US" sz="1200" b="1" i="0" u="none" strike="noStrike" kern="1200" cap="none" spc="0" normalizeH="0" baseline="0" noProof="0" dirty="0">
                          <a:ln>
                            <a:noFill/>
                          </a:ln>
                          <a:solidFill>
                            <a:srgbClr val="26BCD7"/>
                          </a:solidFill>
                          <a:effectLst/>
                          <a:uLnTx/>
                          <a:uFillTx/>
                          <a:latin typeface="Arial" charset="0"/>
                          <a:ea typeface="Arial" charset="0"/>
                          <a:cs typeface="Arial" charset="0"/>
                        </a:rPr>
                        <a:t>HR TRANSFORMATION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noProof="0" dirty="0">
                          <a:ln>
                            <a:noFill/>
                          </a:ln>
                          <a:solidFill>
                            <a:srgbClr val="5E5F62"/>
                          </a:solidFill>
                          <a:effectLst/>
                          <a:uLnTx/>
                          <a:uFillTx/>
                          <a:latin typeface="Arial" panose="020B0604020202020204" pitchFamily="34" charset="0"/>
                          <a:ea typeface="+mn-ea"/>
                          <a:cs typeface="Arial" panose="020B0604020202020204" pitchFamily="34" charset="0"/>
                        </a:rPr>
                        <a:t>HR transformation strategy</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noProof="0" dirty="0">
                          <a:ln>
                            <a:noFill/>
                          </a:ln>
                          <a:solidFill>
                            <a:srgbClr val="5E5F62"/>
                          </a:solidFill>
                          <a:effectLst/>
                          <a:uLnTx/>
                          <a:uFillTx/>
                          <a:latin typeface="Arial" panose="020B0604020202020204" pitchFamily="34" charset="0"/>
                          <a:ea typeface="+mn-ea"/>
                          <a:cs typeface="Arial" panose="020B0604020202020204" pitchFamily="34" charset="0"/>
                        </a:rPr>
                        <a:t>Service delivery model design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noProof="0" dirty="0">
                          <a:ln>
                            <a:noFill/>
                          </a:ln>
                          <a:solidFill>
                            <a:srgbClr val="5E5F62"/>
                          </a:solidFill>
                          <a:effectLst/>
                          <a:uLnTx/>
                          <a:uFillTx/>
                          <a:latin typeface="Arial" panose="020B0604020202020204" pitchFamily="34" charset="0"/>
                          <a:ea typeface="+mn-ea"/>
                          <a:cs typeface="Arial" panose="020B0604020202020204" pitchFamily="34" charset="0"/>
                        </a:rPr>
                        <a:t>Business case development</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noProof="0" dirty="0">
                          <a:ln>
                            <a:noFill/>
                          </a:ln>
                          <a:solidFill>
                            <a:srgbClr val="5E5F62"/>
                          </a:solidFill>
                          <a:effectLst/>
                          <a:uLnTx/>
                          <a:uFillTx/>
                          <a:latin typeface="Arial" panose="020B0604020202020204" pitchFamily="34" charset="0"/>
                          <a:ea typeface="+mn-ea"/>
                          <a:cs typeface="Arial" panose="020B0604020202020204" pitchFamily="34" charset="0"/>
                        </a:rPr>
                        <a:t>Implementation planning/support/project management</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noProof="0" dirty="0">
                          <a:ln>
                            <a:noFill/>
                          </a:ln>
                          <a:solidFill>
                            <a:srgbClr val="5E5F62"/>
                          </a:solidFill>
                          <a:effectLst/>
                          <a:uLnTx/>
                          <a:uFillTx/>
                          <a:latin typeface="Arial" panose="020B0604020202020204" pitchFamily="34" charset="0"/>
                          <a:ea typeface="+mn-ea"/>
                          <a:cs typeface="Arial" panose="020B0604020202020204" pitchFamily="34" charset="0"/>
                        </a:rPr>
                        <a:t>Analytics organization launch</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noProof="0" dirty="0">
                          <a:ln>
                            <a:noFill/>
                          </a:ln>
                          <a:solidFill>
                            <a:srgbClr val="5E5F62"/>
                          </a:solidFill>
                          <a:effectLst/>
                          <a:uLnTx/>
                          <a:uFillTx/>
                          <a:latin typeface="Arial" panose="020B0604020202020204" pitchFamily="34" charset="0"/>
                          <a:ea typeface="+mn-ea"/>
                          <a:cs typeface="Arial" panose="020B0604020202020204" pitchFamily="34" charset="0"/>
                        </a:rPr>
                        <a:t>Analytics model development and dashboard creation</a:t>
                      </a:r>
                    </a:p>
                    <a:p>
                      <a:pPr marL="0" marR="0" lvl="0" indent="0" algn="l" defTabSz="509412" rtl="0" eaLnBrk="1" fontAlgn="auto" latinLnBrk="0" hangingPunct="1">
                        <a:lnSpc>
                          <a:spcPct val="100000"/>
                        </a:lnSpc>
                        <a:spcBef>
                          <a:spcPts val="600"/>
                        </a:spcBef>
                        <a:spcAft>
                          <a:spcPts val="600"/>
                        </a:spcAft>
                        <a:buClrTx/>
                        <a:buSzTx/>
                        <a:buFontTx/>
                        <a:buNone/>
                        <a:tabLst/>
                        <a:defRPr/>
                      </a:pPr>
                      <a:r>
                        <a:rPr kumimoji="0" lang="en-US" sz="1200" b="1" i="0" u="none" strike="noStrike" kern="1200" cap="none" spc="0" normalizeH="0" baseline="0" noProof="0" dirty="0">
                          <a:ln>
                            <a:noFill/>
                          </a:ln>
                          <a:solidFill>
                            <a:srgbClr val="26BCD7"/>
                          </a:solidFill>
                          <a:effectLst/>
                          <a:uLnTx/>
                          <a:uFillTx/>
                          <a:latin typeface="Arial" charset="0"/>
                          <a:ea typeface="Arial" charset="0"/>
                          <a:cs typeface="Arial" charset="0"/>
                        </a:rPr>
                        <a:t>SYSTEMS</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noProof="0" dirty="0">
                          <a:ln>
                            <a:noFill/>
                          </a:ln>
                          <a:solidFill>
                            <a:srgbClr val="5E5F62"/>
                          </a:solidFill>
                          <a:effectLst/>
                          <a:uLnTx/>
                          <a:uFillTx/>
                          <a:latin typeface="Arial" panose="020B0604020202020204" pitchFamily="34" charset="0"/>
                          <a:ea typeface="+mn-ea"/>
                          <a:cs typeface="Arial" panose="020B0604020202020204" pitchFamily="34" charset="0"/>
                        </a:rPr>
                        <a:t>HR technology advisory services</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noProof="0" dirty="0">
                          <a:ln>
                            <a:noFill/>
                          </a:ln>
                          <a:solidFill>
                            <a:srgbClr val="5E5F62"/>
                          </a:solidFill>
                          <a:effectLst/>
                          <a:uLnTx/>
                          <a:uFillTx/>
                          <a:latin typeface="Arial" panose="020B0604020202020204" pitchFamily="34" charset="0"/>
                          <a:ea typeface="+mn-ea"/>
                          <a:cs typeface="Arial" panose="020B0604020202020204" pitchFamily="34" charset="0"/>
                        </a:rPr>
                        <a:t>Systems requirements identification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noProof="0" dirty="0">
                          <a:ln>
                            <a:noFill/>
                          </a:ln>
                          <a:solidFill>
                            <a:srgbClr val="5E5F62"/>
                          </a:solidFill>
                          <a:effectLst/>
                          <a:uLnTx/>
                          <a:uFillTx/>
                          <a:latin typeface="Arial" panose="020B0604020202020204" pitchFamily="34" charset="0"/>
                          <a:ea typeface="+mn-ea"/>
                          <a:cs typeface="Arial" panose="020B0604020202020204" pitchFamily="34" charset="0"/>
                        </a:rPr>
                        <a:t>Vendor selection facilitation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noProof="0" dirty="0">
                          <a:ln>
                            <a:noFill/>
                          </a:ln>
                          <a:solidFill>
                            <a:srgbClr val="5E5F62"/>
                          </a:solidFill>
                          <a:effectLst/>
                          <a:uLnTx/>
                          <a:uFillTx/>
                          <a:latin typeface="Arial" panose="020B0604020202020204" pitchFamily="34" charset="0"/>
                          <a:ea typeface="+mn-ea"/>
                          <a:cs typeface="Arial" panose="020B0604020202020204" pitchFamily="34" charset="0"/>
                        </a:rPr>
                        <a:t>Configuration design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noProof="0" dirty="0">
                          <a:ln>
                            <a:noFill/>
                          </a:ln>
                          <a:solidFill>
                            <a:srgbClr val="5E5F62"/>
                          </a:solidFill>
                          <a:effectLst/>
                          <a:uLnTx/>
                          <a:uFillTx/>
                          <a:latin typeface="Arial" panose="020B0604020202020204" pitchFamily="34" charset="0"/>
                          <a:ea typeface="+mn-ea"/>
                          <a:cs typeface="Arial" panose="020B0604020202020204" pitchFamily="34" charset="0"/>
                        </a:rPr>
                        <a:t>Testing design and facilitation</a:t>
                      </a:r>
                      <a:endPar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endParaRPr>
                    </a:p>
                  </a:txBody>
                  <a:tcPr marL="45720" marR="4572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509412" rtl="0" eaLnBrk="1" fontAlgn="auto" latinLnBrk="0" hangingPunct="1">
                        <a:lnSpc>
                          <a:spcPct val="100000"/>
                        </a:lnSpc>
                        <a:spcBef>
                          <a:spcPts val="600"/>
                        </a:spcBef>
                        <a:spcAft>
                          <a:spcPts val="600"/>
                        </a:spcAft>
                        <a:buClrTx/>
                        <a:buSzTx/>
                        <a:buFontTx/>
                        <a:buNone/>
                        <a:tabLst/>
                        <a:defRPr/>
                      </a:pPr>
                      <a:r>
                        <a:rPr kumimoji="0" lang="en-US" sz="1200" b="1" i="0" u="none" strike="noStrike" kern="1200" cap="none" spc="0" normalizeH="0" baseline="0" noProof="0" dirty="0">
                          <a:ln>
                            <a:noFill/>
                          </a:ln>
                          <a:solidFill>
                            <a:srgbClr val="26BCD7"/>
                          </a:solidFill>
                          <a:effectLst/>
                          <a:uLnTx/>
                          <a:uFillTx/>
                          <a:latin typeface="Arial" charset="0"/>
                          <a:ea typeface="Arial" charset="0"/>
                          <a:cs typeface="Arial" charset="0"/>
                        </a:rPr>
                        <a:t>TALENT AND ENGAGEMENT</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noProof="0" dirty="0">
                          <a:ln>
                            <a:noFill/>
                          </a:ln>
                          <a:solidFill>
                            <a:srgbClr val="5E5F62"/>
                          </a:solidFill>
                          <a:effectLst/>
                          <a:uLnTx/>
                          <a:uFillTx/>
                          <a:latin typeface="Arial" panose="020B0604020202020204" pitchFamily="34" charset="0"/>
                          <a:ea typeface="+mn-ea"/>
                          <a:cs typeface="Arial" panose="020B0604020202020204" pitchFamily="34" charset="0"/>
                        </a:rPr>
                        <a:t>Talent management strategy</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noProof="0" dirty="0">
                          <a:ln>
                            <a:noFill/>
                          </a:ln>
                          <a:solidFill>
                            <a:srgbClr val="5E5F62"/>
                          </a:solidFill>
                          <a:effectLst/>
                          <a:uLnTx/>
                          <a:uFillTx/>
                          <a:latin typeface="Arial" panose="020B0604020202020204" pitchFamily="34" charset="0"/>
                          <a:ea typeface="+mn-ea"/>
                          <a:cs typeface="Arial" panose="020B0604020202020204" pitchFamily="34" charset="0"/>
                        </a:rPr>
                        <a:t>Program development</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noProof="0" dirty="0">
                          <a:ln>
                            <a:noFill/>
                          </a:ln>
                          <a:solidFill>
                            <a:srgbClr val="5E5F62"/>
                          </a:solidFill>
                          <a:effectLst/>
                          <a:uLnTx/>
                          <a:uFillTx/>
                          <a:latin typeface="Arial" panose="020B0604020202020204" pitchFamily="34" charset="0"/>
                          <a:ea typeface="+mn-ea"/>
                          <a:cs typeface="Arial" panose="020B0604020202020204" pitchFamily="34" charset="0"/>
                        </a:rPr>
                        <a:t>Organization design and build</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noProof="0" dirty="0">
                          <a:ln>
                            <a:noFill/>
                          </a:ln>
                          <a:solidFill>
                            <a:srgbClr val="5E5F62"/>
                          </a:solidFill>
                          <a:effectLst/>
                          <a:uLnTx/>
                          <a:uFillTx/>
                          <a:latin typeface="Arial" panose="020B0604020202020204" pitchFamily="34" charset="0"/>
                          <a:ea typeface="+mn-ea"/>
                          <a:cs typeface="Arial" panose="020B0604020202020204" pitchFamily="34" charset="0"/>
                        </a:rPr>
                        <a:t>Competency development</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noProof="0" dirty="0">
                          <a:ln>
                            <a:noFill/>
                          </a:ln>
                          <a:solidFill>
                            <a:srgbClr val="5E5F62"/>
                          </a:solidFill>
                          <a:effectLst/>
                          <a:uLnTx/>
                          <a:uFillTx/>
                          <a:latin typeface="Arial" panose="020B0604020202020204" pitchFamily="34" charset="0"/>
                          <a:ea typeface="+mn-ea"/>
                          <a:cs typeface="Arial" panose="020B0604020202020204" pitchFamily="34" charset="0"/>
                        </a:rPr>
                        <a:t>Implementation planning</a:t>
                      </a:r>
                    </a:p>
                    <a:p>
                      <a:pPr marL="0" marR="0" lvl="0" indent="0" algn="l" defTabSz="509412" rtl="0" eaLnBrk="1" fontAlgn="auto" latinLnBrk="0" hangingPunct="1">
                        <a:lnSpc>
                          <a:spcPct val="100000"/>
                        </a:lnSpc>
                        <a:spcBef>
                          <a:spcPts val="600"/>
                        </a:spcBef>
                        <a:spcAft>
                          <a:spcPts val="600"/>
                        </a:spcAft>
                        <a:buClrTx/>
                        <a:buSzTx/>
                        <a:buFontTx/>
                        <a:buNone/>
                        <a:tabLst/>
                        <a:defRPr/>
                      </a:pPr>
                      <a:r>
                        <a:rPr kumimoji="0" lang="en-US" sz="1200" b="1" i="0" u="none" strike="noStrike" kern="1200" cap="none" spc="0" normalizeH="0" baseline="0" noProof="0" dirty="0">
                          <a:ln>
                            <a:noFill/>
                          </a:ln>
                          <a:solidFill>
                            <a:srgbClr val="26BCD7"/>
                          </a:solidFill>
                          <a:effectLst/>
                          <a:uLnTx/>
                          <a:uFillTx/>
                          <a:latin typeface="Arial" charset="0"/>
                          <a:ea typeface="Arial" charset="0"/>
                          <a:cs typeface="Arial" charset="0"/>
                        </a:rPr>
                        <a:t>PAYROLL</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noProof="0" dirty="0">
                          <a:ln>
                            <a:noFill/>
                          </a:ln>
                          <a:solidFill>
                            <a:srgbClr val="5E5F62"/>
                          </a:solidFill>
                          <a:effectLst/>
                          <a:uLnTx/>
                          <a:uFillTx/>
                          <a:latin typeface="Arial" panose="020B0604020202020204" pitchFamily="34" charset="0"/>
                          <a:ea typeface="+mn-ea"/>
                          <a:cs typeface="Arial" panose="020B0604020202020204" pitchFamily="34" charset="0"/>
                        </a:rPr>
                        <a:t>Payroll delivery strategy and design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noProof="0" dirty="0">
                          <a:ln>
                            <a:noFill/>
                          </a:ln>
                          <a:solidFill>
                            <a:srgbClr val="5E5F62"/>
                          </a:solidFill>
                          <a:effectLst/>
                          <a:uLnTx/>
                          <a:uFillTx/>
                          <a:latin typeface="Arial" panose="020B0604020202020204" pitchFamily="34" charset="0"/>
                          <a:ea typeface="+mn-ea"/>
                          <a:cs typeface="Arial" panose="020B0604020202020204" pitchFamily="34" charset="0"/>
                        </a:rPr>
                        <a:t>Implementation planning/support/project management</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noProof="0" dirty="0">
                          <a:ln>
                            <a:noFill/>
                          </a:ln>
                          <a:solidFill>
                            <a:srgbClr val="5E5F62"/>
                          </a:solidFill>
                          <a:effectLst/>
                          <a:uLnTx/>
                          <a:uFillTx/>
                          <a:latin typeface="Arial" panose="020B0604020202020204" pitchFamily="34" charset="0"/>
                          <a:ea typeface="+mn-ea"/>
                          <a:cs typeface="Arial" panose="020B0604020202020204" pitchFamily="34" charset="0"/>
                        </a:rPr>
                        <a:t>Governance and vendor management</a:t>
                      </a:r>
                    </a:p>
                    <a:p>
                      <a:pPr marL="0" marR="0" lvl="0" indent="0" algn="l" defTabSz="509412" rtl="0" eaLnBrk="1" fontAlgn="auto" latinLnBrk="0" hangingPunct="1">
                        <a:lnSpc>
                          <a:spcPct val="100000"/>
                        </a:lnSpc>
                        <a:spcBef>
                          <a:spcPts val="600"/>
                        </a:spcBef>
                        <a:spcAft>
                          <a:spcPts val="600"/>
                        </a:spcAft>
                        <a:buClrTx/>
                        <a:buSzTx/>
                        <a:buFontTx/>
                        <a:buNone/>
                        <a:tabLst/>
                        <a:defRPr/>
                      </a:pPr>
                      <a:r>
                        <a:rPr kumimoji="0" lang="en-US" sz="1200" b="1" i="0" u="none" strike="noStrike" kern="1200" cap="none" spc="0" normalizeH="0" baseline="0" noProof="0" dirty="0">
                          <a:ln>
                            <a:noFill/>
                          </a:ln>
                          <a:solidFill>
                            <a:srgbClr val="26BCD7"/>
                          </a:solidFill>
                          <a:effectLst/>
                          <a:uLnTx/>
                          <a:uFillTx/>
                          <a:latin typeface="Arial" charset="0"/>
                          <a:ea typeface="Arial" charset="0"/>
                          <a:cs typeface="Arial" charset="0"/>
                        </a:rPr>
                        <a:t>PROCESS DESIGN AND CONTINUOUS IMPROVEMENT</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noProof="0" dirty="0">
                          <a:ln>
                            <a:noFill/>
                          </a:ln>
                          <a:solidFill>
                            <a:srgbClr val="5E5F62"/>
                          </a:solidFill>
                          <a:effectLst/>
                          <a:uLnTx/>
                          <a:uFillTx/>
                          <a:latin typeface="Arial" panose="020B0604020202020204" pitchFamily="34" charset="0"/>
                          <a:ea typeface="+mn-ea"/>
                          <a:cs typeface="Arial" panose="020B0604020202020204" pitchFamily="34" charset="0"/>
                        </a:rPr>
                        <a:t>Process redesign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noProof="0" dirty="0">
                          <a:ln>
                            <a:noFill/>
                          </a:ln>
                          <a:solidFill>
                            <a:srgbClr val="5E5F62"/>
                          </a:solidFill>
                          <a:effectLst/>
                          <a:uLnTx/>
                          <a:uFillTx/>
                          <a:latin typeface="Arial" panose="020B0604020202020204" pitchFamily="34" charset="0"/>
                          <a:ea typeface="+mn-ea"/>
                          <a:cs typeface="Arial" panose="020B0604020202020204" pitchFamily="34" charset="0"/>
                        </a:rPr>
                        <a:t>LEAN implementation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noProof="0" dirty="0">
                          <a:ln>
                            <a:noFill/>
                          </a:ln>
                          <a:solidFill>
                            <a:srgbClr val="5E5F62"/>
                          </a:solidFill>
                          <a:effectLst/>
                          <a:uLnTx/>
                          <a:uFillTx/>
                          <a:latin typeface="Arial" panose="020B0604020202020204" pitchFamily="34" charset="0"/>
                          <a:ea typeface="+mn-ea"/>
                          <a:cs typeface="Arial" panose="020B0604020202020204" pitchFamily="34" charset="0"/>
                        </a:rPr>
                        <a:t>Continuous improvement program design</a:t>
                      </a:r>
                    </a:p>
                  </a:txBody>
                  <a:tcPr marL="45720" marR="4572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4048540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33"/>
          </p:nvPr>
        </p:nvSpPr>
        <p:spPr/>
        <p:txBody>
          <a:bodyPr/>
          <a:lstStyle/>
          <a:p>
            <a:fld id="{9AA6D16A-0A68-8445-85DB-A0BE8CCB51C7}" type="slidenum">
              <a:rPr lang="en-US" smtClean="0"/>
              <a:pPr/>
              <a:t>18</a:t>
            </a:fld>
            <a:endParaRPr lang="en-US" dirty="0"/>
          </a:p>
        </p:txBody>
      </p:sp>
      <p:sp>
        <p:nvSpPr>
          <p:cNvPr id="3" name="Title 2"/>
          <p:cNvSpPr>
            <a:spLocks noGrp="1"/>
          </p:cNvSpPr>
          <p:nvPr>
            <p:ph type="title"/>
          </p:nvPr>
        </p:nvSpPr>
        <p:spPr/>
        <p:txBody>
          <a:bodyPr/>
          <a:lstStyle/>
          <a:p>
            <a:r>
              <a:rPr lang="en-US" dirty="0"/>
              <a:t>Spotlight: Our Information Technology Practice</a:t>
            </a:r>
          </a:p>
        </p:txBody>
      </p:sp>
      <p:sp>
        <p:nvSpPr>
          <p:cNvPr id="4" name="Text Placeholder 3"/>
          <p:cNvSpPr>
            <a:spLocks noGrp="1"/>
          </p:cNvSpPr>
          <p:nvPr>
            <p:ph type="body" sz="quarter" idx="13"/>
          </p:nvPr>
        </p:nvSpPr>
        <p:spPr/>
        <p:txBody>
          <a:bodyPr/>
          <a:lstStyle/>
          <a:p>
            <a:endParaRPr lang="en-US"/>
          </a:p>
        </p:txBody>
      </p:sp>
      <p:sp>
        <p:nvSpPr>
          <p:cNvPr id="5" name="Content Placeholder 4"/>
          <p:cNvSpPr>
            <a:spLocks noGrp="1"/>
          </p:cNvSpPr>
          <p:nvPr>
            <p:ph sz="quarter" idx="34"/>
          </p:nvPr>
        </p:nvSpPr>
        <p:spPr>
          <a:xfrm>
            <a:off x="271462" y="1350712"/>
            <a:ext cx="4676458" cy="5690168"/>
          </a:xfrm>
        </p:spPr>
        <p:txBody>
          <a:bodyPr rIns="0"/>
          <a:lstStyle/>
          <a:p>
            <a:pPr>
              <a:spcBef>
                <a:spcPts val="600"/>
              </a:spcBef>
              <a:spcAft>
                <a:spcPts val="600"/>
              </a:spcAft>
            </a:pPr>
            <a:r>
              <a:rPr lang="en-US" sz="1200" b="0" dirty="0"/>
              <a:t>ScottMadden helps organizations create measurable IT value, using strategies for engaging business leaders in decision making to optimize enterprise IT investment performance.</a:t>
            </a:r>
          </a:p>
          <a:p>
            <a:pPr>
              <a:spcBef>
                <a:spcPts val="600"/>
              </a:spcBef>
              <a:spcAft>
                <a:spcPts val="600"/>
              </a:spcAft>
            </a:pPr>
            <a:r>
              <a:rPr lang="en-US" sz="1200" b="0" dirty="0"/>
              <a:t>Many businesses face a similar IT leadership scenario—the business struggles to understand the value received from their IT investments, and the IT organization struggles to engage business leaders in the IT decision making necessary to deliver strategic outcomes. </a:t>
            </a:r>
          </a:p>
          <a:p>
            <a:pPr>
              <a:spcBef>
                <a:spcPts val="600"/>
              </a:spcBef>
              <a:spcAft>
                <a:spcPts val="600"/>
              </a:spcAft>
            </a:pPr>
            <a:r>
              <a:rPr lang="en-US" sz="1200" b="0" dirty="0"/>
              <a:t>IT is inundated in leading practices and industry frameworks. But organizations struggle to determine where to start, what is good enough, and how to involve both IT and non-IT stakeholders to deliver business results. ScottMadden’s IT value-creation management approach is different. It focuses on the pain points specific to your organization and provides clear, practical guidance rather than concepts.</a:t>
            </a:r>
          </a:p>
          <a:p>
            <a:pPr>
              <a:spcBef>
                <a:spcPts val="600"/>
              </a:spcBef>
              <a:spcAft>
                <a:spcPts val="600"/>
              </a:spcAft>
            </a:pPr>
            <a:r>
              <a:rPr lang="en-US" sz="1200" b="0" dirty="0"/>
              <a:t>The impact of IT on today’s businesses is greater than ever before. Companies are facing higher IT costs, managing complex technology and processes, and supporting an increasing number of compliance and regulatory requirements. Organizations with effective IT investment decision-making processes share certain characteristics, including involved business leaders, use of well-defined, repeatable processes, and a common IT direction with actionable objectives.</a:t>
            </a:r>
          </a:p>
          <a:p>
            <a:pPr>
              <a:spcBef>
                <a:spcPts val="600"/>
              </a:spcBef>
              <a:spcAft>
                <a:spcPts val="600"/>
              </a:spcAft>
            </a:pPr>
            <a:r>
              <a:rPr lang="en-US" sz="1200" b="0" dirty="0"/>
              <a:t>ScottMadden helps IT organizations transform from order takers and fire fighters to technology leaders. We provide the tools necessary </a:t>
            </a:r>
            <a:br>
              <a:rPr lang="en-US" sz="1200" b="0" dirty="0"/>
            </a:br>
            <a:r>
              <a:rPr lang="en-US" sz="1200" b="0" dirty="0"/>
              <a:t>for CIOs to engage their executive peers in providing the technology direction necessary to optimize IT investments and create measurable enterprise value.</a:t>
            </a:r>
          </a:p>
        </p:txBody>
      </p:sp>
      <p:graphicFrame>
        <p:nvGraphicFramePr>
          <p:cNvPr id="7" name="Table 6"/>
          <p:cNvGraphicFramePr>
            <a:graphicFrameLocks noGrp="1"/>
          </p:cNvGraphicFramePr>
          <p:nvPr>
            <p:extLst>
              <p:ext uri="{D42A27DB-BD31-4B8C-83A1-F6EECF244321}">
                <p14:modId xmlns:p14="http://schemas.microsoft.com/office/powerpoint/2010/main" val="521617751"/>
              </p:ext>
            </p:extLst>
          </p:nvPr>
        </p:nvGraphicFramePr>
        <p:xfrm>
          <a:off x="4947920" y="1350712"/>
          <a:ext cx="4837430" cy="5948206"/>
        </p:xfrm>
        <a:graphic>
          <a:graphicData uri="http://schemas.openxmlformats.org/drawingml/2006/table">
            <a:tbl>
              <a:tblPr firstRow="1" bandRow="1">
                <a:tableStyleId>{5C22544A-7EE6-4342-B048-85BDC9FD1C3A}</a:tableStyleId>
              </a:tblPr>
              <a:tblGrid>
                <a:gridCol w="2418715">
                  <a:extLst>
                    <a:ext uri="{9D8B030D-6E8A-4147-A177-3AD203B41FA5}">
                      <a16:colId xmlns:a16="http://schemas.microsoft.com/office/drawing/2014/main" val="20000"/>
                    </a:ext>
                  </a:extLst>
                </a:gridCol>
                <a:gridCol w="2418715">
                  <a:extLst>
                    <a:ext uri="{9D8B030D-6E8A-4147-A177-3AD203B41FA5}">
                      <a16:colId xmlns:a16="http://schemas.microsoft.com/office/drawing/2014/main" val="20001"/>
                    </a:ext>
                  </a:extLst>
                </a:gridCol>
              </a:tblGrid>
              <a:tr h="324646">
                <a:tc gridSpan="2">
                  <a:txBody>
                    <a:bodyPr/>
                    <a:lstStyle/>
                    <a:p>
                      <a:pPr algn="l"/>
                      <a:r>
                        <a:rPr lang="en-US" sz="1400" dirty="0">
                          <a:solidFill>
                            <a:schemeClr val="bg1"/>
                          </a:solidFill>
                        </a:rPr>
                        <a:t>INFORMATION TECHNOLOGY SERVICES</a:t>
                      </a:r>
                    </a:p>
                  </a:txBody>
                  <a:tcPr marL="45720" marR="45720">
                    <a:lnB w="38100" cmpd="sng">
                      <a:noFill/>
                    </a:lnB>
                    <a:solidFill>
                      <a:schemeClr val="accent5"/>
                    </a:solidFill>
                  </a:tcPr>
                </a:tc>
                <a:tc hMerge="1">
                  <a:txBody>
                    <a:bodyPr/>
                    <a:lstStyle/>
                    <a:p>
                      <a:endParaRPr lang="en-US" dirty="0"/>
                    </a:p>
                  </a:txBody>
                  <a:tcPr>
                    <a:solidFill>
                      <a:schemeClr val="accent5"/>
                    </a:solidFill>
                  </a:tcPr>
                </a:tc>
                <a:extLst>
                  <a:ext uri="{0D108BD9-81ED-4DB2-BD59-A6C34878D82A}">
                    <a16:rowId xmlns:a16="http://schemas.microsoft.com/office/drawing/2014/main" val="10000"/>
                  </a:ext>
                </a:extLst>
              </a:tr>
              <a:tr h="51375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dirty="0">
                          <a:ln>
                            <a:noFill/>
                          </a:ln>
                          <a:solidFill>
                            <a:srgbClr val="26BCD7"/>
                          </a:solidFill>
                          <a:effectLst/>
                          <a:uLnTx/>
                          <a:uFillTx/>
                          <a:latin typeface="Arial" charset="0"/>
                          <a:ea typeface="Arial" charset="0"/>
                          <a:cs typeface="Arial" charset="0"/>
                        </a:rPr>
                        <a:t>ASSESSMENTS</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IT governance and management capabilities evaluation: maturity of IT practices, technical condition and business value of business application portfolios, and efficiency of the IT operations</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IT cost evaluation, including an assessment of the drivers of cost both within the IT operation and external to it (i.e., business-driven cost drivers)</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Development of findings and actionable recommendations tailored to your environment, industry, and corporate strategies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dirty="0">
                          <a:ln>
                            <a:noFill/>
                          </a:ln>
                          <a:solidFill>
                            <a:srgbClr val="26BCD7"/>
                          </a:solidFill>
                          <a:effectLst/>
                          <a:uLnTx/>
                          <a:uFillTx/>
                          <a:latin typeface="Arial" charset="0"/>
                          <a:ea typeface="Arial" charset="0"/>
                          <a:cs typeface="Arial" charset="0"/>
                        </a:rPr>
                        <a:t>STRATEGIC DIRECTION</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Enterprise business technology vision development, including supporting business engagement services </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IT road map development (the plan to deliver your vision)</a:t>
                      </a:r>
                    </a:p>
                  </a:txBody>
                  <a:tcPr marL="45720" marR="4572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dirty="0">
                          <a:ln>
                            <a:noFill/>
                          </a:ln>
                          <a:solidFill>
                            <a:srgbClr val="26BCD7"/>
                          </a:solidFill>
                          <a:effectLst/>
                          <a:uLnTx/>
                          <a:uFillTx/>
                          <a:latin typeface="Arial" charset="0"/>
                          <a:ea typeface="Arial" charset="0"/>
                          <a:cs typeface="Arial" charset="0"/>
                        </a:rPr>
                        <a:t>RISK AND COMPLIANCE MANAGEMENT</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IT risk and compliance assessments against industry standards and frameworks (e.g., NIST, ISO, ISACA, etc.) </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IT security program development, including policy and process and procedure development and implementation </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IT risk and compliance process improvement and alignment with industry standards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dirty="0">
                          <a:ln>
                            <a:noFill/>
                          </a:ln>
                          <a:solidFill>
                            <a:srgbClr val="26BCD7"/>
                          </a:solidFill>
                          <a:effectLst/>
                          <a:uLnTx/>
                          <a:uFillTx/>
                          <a:latin typeface="Arial" charset="0"/>
                          <a:ea typeface="Arial" charset="0"/>
                          <a:cs typeface="Arial" charset="0"/>
                        </a:rPr>
                        <a:t>GOVERNANCE</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Design and implementation of tiered governance structures to evaluate, direct, and monitor IT investments and performance throughout the enterprise</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Design and implementation of PMOs to monitor IT project portfolio performance and provide necessary governance line of sight and controls</a:t>
                      </a:r>
                    </a:p>
                  </a:txBody>
                  <a:tcPr marL="45720" marR="4572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0190602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33"/>
          </p:nvPr>
        </p:nvSpPr>
        <p:spPr/>
        <p:txBody>
          <a:bodyPr/>
          <a:lstStyle/>
          <a:p>
            <a:fld id="{9AA6D16A-0A68-8445-85DB-A0BE8CCB51C7}" type="slidenum">
              <a:rPr lang="en-US" smtClean="0"/>
              <a:pPr/>
              <a:t>1</a:t>
            </a:fld>
            <a:endParaRPr lang="en-US" dirty="0"/>
          </a:p>
        </p:txBody>
      </p:sp>
      <p:sp>
        <p:nvSpPr>
          <p:cNvPr id="3" name="Title 2"/>
          <p:cNvSpPr>
            <a:spLocks noGrp="1"/>
          </p:cNvSpPr>
          <p:nvPr>
            <p:ph type="title"/>
          </p:nvPr>
        </p:nvSpPr>
        <p:spPr/>
        <p:txBody>
          <a:bodyPr/>
          <a:lstStyle/>
          <a:p>
            <a:r>
              <a:rPr lang="en-US" dirty="0"/>
              <a:t>Who We Are</a:t>
            </a:r>
          </a:p>
        </p:txBody>
      </p:sp>
      <p:sp>
        <p:nvSpPr>
          <p:cNvPr id="4" name="Text Placeholder 3"/>
          <p:cNvSpPr>
            <a:spLocks noGrp="1"/>
          </p:cNvSpPr>
          <p:nvPr>
            <p:ph type="body" sz="quarter" idx="13"/>
          </p:nvPr>
        </p:nvSpPr>
        <p:spPr/>
        <p:txBody>
          <a:bodyPr/>
          <a:lstStyle/>
          <a:p>
            <a:endParaRPr lang="en-US"/>
          </a:p>
        </p:txBody>
      </p:sp>
      <p:sp>
        <p:nvSpPr>
          <p:cNvPr id="5" name="Content Placeholder 4"/>
          <p:cNvSpPr>
            <a:spLocks noGrp="1"/>
          </p:cNvSpPr>
          <p:nvPr>
            <p:ph sz="quarter" idx="34"/>
          </p:nvPr>
        </p:nvSpPr>
        <p:spPr>
          <a:xfrm>
            <a:off x="271463" y="1444752"/>
            <a:ext cx="4636008" cy="1521968"/>
          </a:xfrm>
        </p:spPr>
        <p:txBody>
          <a:bodyPr/>
          <a:lstStyle/>
          <a:p>
            <a:pPr lvl="0"/>
            <a:r>
              <a:rPr lang="en-US" dirty="0"/>
              <a:t>ScottMadden</a:t>
            </a:r>
            <a:r>
              <a:rPr lang="en-US" b="0" dirty="0"/>
              <a:t> is a management consulting firm with more than </a:t>
            </a:r>
            <a:r>
              <a:rPr lang="en-US" dirty="0">
                <a:solidFill>
                  <a:srgbClr val="26BCD7"/>
                </a:solidFill>
              </a:rPr>
              <a:t>35 years </a:t>
            </a:r>
            <a:r>
              <a:rPr lang="en-US" b="0" dirty="0"/>
              <a:t>of deep, hands-on experience.</a:t>
            </a:r>
            <a:br>
              <a:rPr lang="en-US" b="0" dirty="0"/>
            </a:br>
            <a:endParaRPr lang="en-US" b="0" dirty="0"/>
          </a:p>
          <a:p>
            <a:pPr lvl="0"/>
            <a:r>
              <a:rPr lang="en-US" b="0" dirty="0"/>
              <a:t>We deliver a broad array of </a:t>
            </a:r>
            <a:r>
              <a:rPr lang="en-US" dirty="0"/>
              <a:t>corporate and shared services consulting services</a:t>
            </a:r>
            <a:r>
              <a:rPr lang="en-US" b="0" dirty="0"/>
              <a:t>—from strategic planning through implementation—across many industries, business units, and functions. </a:t>
            </a:r>
          </a:p>
          <a:p>
            <a:endParaRPr lang="en-US" dirty="0"/>
          </a:p>
        </p:txBody>
      </p:sp>
      <p:grpSp>
        <p:nvGrpSpPr>
          <p:cNvPr id="7" name="Group 6"/>
          <p:cNvGrpSpPr/>
          <p:nvPr/>
        </p:nvGrpSpPr>
        <p:grpSpPr>
          <a:xfrm>
            <a:off x="271463" y="3319271"/>
            <a:ext cx="4615973" cy="2201352"/>
            <a:chOff x="242851" y="3966656"/>
            <a:chExt cx="4529940" cy="1942366"/>
          </a:xfrm>
        </p:grpSpPr>
        <p:sp>
          <p:nvSpPr>
            <p:cNvPr id="8" name="Rectangle 7"/>
            <p:cNvSpPr/>
            <p:nvPr/>
          </p:nvSpPr>
          <p:spPr>
            <a:xfrm>
              <a:off x="406618" y="4409059"/>
              <a:ext cx="3758765" cy="583871"/>
            </a:xfrm>
            <a:prstGeom prst="rect">
              <a:avLst/>
            </a:prstGeom>
          </p:spPr>
          <p:txBody>
            <a:bodyPr wrap="none">
              <a:spAutoFit/>
            </a:bodyPr>
            <a:lstStyle/>
            <a:p>
              <a:pPr lvl="0" algn="ctr"/>
              <a:r>
                <a:rPr lang="en-US" sz="3700" b="1" dirty="0">
                  <a:solidFill>
                    <a:srgbClr val="26BCD7"/>
                  </a:solidFill>
                  <a:latin typeface="Arial" pitchFamily="34" charset="0"/>
                  <a:cs typeface="Arial" pitchFamily="34" charset="0"/>
                </a:rPr>
                <a:t>WHAT IT TAKES</a:t>
              </a:r>
            </a:p>
          </p:txBody>
        </p:sp>
        <p:sp>
          <p:nvSpPr>
            <p:cNvPr id="9" name="Rectangle 8"/>
            <p:cNvSpPr/>
            <p:nvPr/>
          </p:nvSpPr>
          <p:spPr>
            <a:xfrm>
              <a:off x="1734462" y="4150150"/>
              <a:ext cx="1103076" cy="353038"/>
            </a:xfrm>
            <a:prstGeom prst="rect">
              <a:avLst/>
            </a:prstGeom>
          </p:spPr>
          <p:txBody>
            <a:bodyPr wrap="none">
              <a:spAutoFit/>
            </a:bodyPr>
            <a:lstStyle/>
            <a:p>
              <a:pPr algn="ctr"/>
              <a:r>
                <a:rPr lang="en-US" dirty="0">
                  <a:solidFill>
                    <a:srgbClr val="808080"/>
                  </a:solidFill>
                  <a:latin typeface="Arial" pitchFamily="34" charset="0"/>
                  <a:cs typeface="Arial" pitchFamily="34" charset="0"/>
                </a:rPr>
                <a:t>WE DO </a:t>
              </a:r>
              <a:endParaRPr lang="en-US" dirty="0">
                <a:solidFill>
                  <a:srgbClr val="808080"/>
                </a:solidFill>
              </a:endParaRPr>
            </a:p>
          </p:txBody>
        </p:sp>
        <p:sp>
          <p:nvSpPr>
            <p:cNvPr id="10" name="Rectangle 9"/>
            <p:cNvSpPr/>
            <p:nvPr/>
          </p:nvSpPr>
          <p:spPr>
            <a:xfrm>
              <a:off x="374653" y="4852901"/>
              <a:ext cx="3822696" cy="570292"/>
            </a:xfrm>
            <a:prstGeom prst="rect">
              <a:avLst/>
            </a:prstGeom>
          </p:spPr>
          <p:txBody>
            <a:bodyPr wrap="none">
              <a:spAutoFit/>
            </a:bodyPr>
            <a:lstStyle/>
            <a:p>
              <a:pPr algn="ctr"/>
              <a:r>
                <a:rPr lang="en-US" sz="3600" b="1" dirty="0">
                  <a:solidFill>
                    <a:srgbClr val="26BCD7"/>
                  </a:solidFill>
                  <a:latin typeface="Arial" pitchFamily="34" charset="0"/>
                  <a:cs typeface="Arial" pitchFamily="34" charset="0"/>
                </a:rPr>
                <a:t>TO GET IT DONE</a:t>
              </a:r>
              <a:endParaRPr lang="en-US" dirty="0"/>
            </a:p>
          </p:txBody>
        </p:sp>
        <p:sp>
          <p:nvSpPr>
            <p:cNvPr id="11" name="Rectangle 10"/>
            <p:cNvSpPr/>
            <p:nvPr/>
          </p:nvSpPr>
          <p:spPr>
            <a:xfrm>
              <a:off x="1412758" y="5284417"/>
              <a:ext cx="1746485" cy="624605"/>
            </a:xfrm>
            <a:prstGeom prst="rect">
              <a:avLst/>
            </a:prstGeom>
          </p:spPr>
          <p:txBody>
            <a:bodyPr wrap="none">
              <a:spAutoFit/>
            </a:bodyPr>
            <a:lstStyle/>
            <a:p>
              <a:pPr algn="ctr"/>
              <a:r>
                <a:rPr lang="en-US" sz="4000" dirty="0">
                  <a:solidFill>
                    <a:srgbClr val="808080"/>
                  </a:solidFill>
                  <a:latin typeface="Arial" pitchFamily="34" charset="0"/>
                  <a:cs typeface="Arial" pitchFamily="34" charset="0"/>
                </a:rPr>
                <a:t>RIGHT</a:t>
              </a:r>
              <a:endParaRPr lang="en-US" sz="4000" dirty="0">
                <a:solidFill>
                  <a:srgbClr val="808080"/>
                </a:solidFill>
              </a:endParaRPr>
            </a:p>
          </p:txBody>
        </p:sp>
        <p:cxnSp>
          <p:nvCxnSpPr>
            <p:cNvPr id="12" name="Straight Connector 11"/>
            <p:cNvCxnSpPr>
              <a:cxnSpLocks/>
            </p:cNvCxnSpPr>
            <p:nvPr/>
          </p:nvCxnSpPr>
          <p:spPr>
            <a:xfrm flipH="1">
              <a:off x="242851" y="3966656"/>
              <a:ext cx="4529940" cy="0"/>
            </a:xfrm>
            <a:prstGeom prst="line">
              <a:avLst/>
            </a:prstGeom>
            <a:ln w="28575" cap="rnd">
              <a:solidFill>
                <a:srgbClr val="26BCD7"/>
              </a:solidFill>
              <a:prstDash val="sysDot"/>
            </a:ln>
          </p:spPr>
          <p:style>
            <a:lnRef idx="1">
              <a:schemeClr val="accent1"/>
            </a:lnRef>
            <a:fillRef idx="0">
              <a:schemeClr val="accent1"/>
            </a:fillRef>
            <a:effectRef idx="0">
              <a:schemeClr val="accent1"/>
            </a:effectRef>
            <a:fontRef idx="minor">
              <a:schemeClr val="tx1"/>
            </a:fontRef>
          </p:style>
        </p:cxnSp>
      </p:grpSp>
      <p:sp>
        <p:nvSpPr>
          <p:cNvPr id="16" name="Rectangle 15">
            <a:extLst>
              <a:ext uri="{FF2B5EF4-FFF2-40B4-BE49-F238E27FC236}">
                <a16:creationId xmlns:a16="http://schemas.microsoft.com/office/drawing/2014/main" id="{7D99532E-179E-3247-90E4-5E6603500D9B}"/>
              </a:ext>
            </a:extLst>
          </p:cNvPr>
          <p:cNvSpPr/>
          <p:nvPr/>
        </p:nvSpPr>
        <p:spPr>
          <a:xfrm>
            <a:off x="4907471" y="1847695"/>
            <a:ext cx="4917086" cy="4244392"/>
          </a:xfrm>
          <a:prstGeom prst="rect">
            <a:avLst/>
          </a:prstGeom>
          <a:solidFill>
            <a:srgbClr val="B2B2B2">
              <a:lumMod val="20000"/>
              <a:lumOff val="80000"/>
            </a:srgbClr>
          </a:solidFill>
          <a:ln w="12700" cap="flat" cmpd="sng" algn="ctr">
            <a:noFill/>
            <a:prstDash val="solid"/>
            <a:miter lim="800000"/>
          </a:ln>
          <a:effectLst/>
        </p:spPr>
        <p:txBody>
          <a:bodyPr lIns="274320" tIns="182880" rtlCol="0" anchor="t"/>
          <a:lstStyle/>
          <a:p>
            <a:pPr marL="0" marR="0" lvl="0" indent="0" defTabSz="50941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26BCD7"/>
                </a:solidFill>
                <a:effectLst/>
                <a:uLnTx/>
                <a:uFillTx/>
                <a:latin typeface="Arial" panose="020B0604020202020204"/>
                <a:ea typeface="Arial" charset="0"/>
                <a:cs typeface="Arial" charset="0"/>
              </a:rPr>
              <a:t>EXPERIENCE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5F6062"/>
                </a:solidFill>
                <a:effectLst/>
                <a:uLnTx/>
                <a:uFillTx/>
                <a:latin typeface="Arial" panose="020B0604020202020204"/>
              </a:rPr>
              <a:t>Our experienced team has been a pioneer in corporate and shared services since the practice began decades ago. We employ deep, cross-functional expertise to produce practical, measurable solutions.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5F6062"/>
              </a:solidFill>
              <a:effectLst/>
              <a:uLnTx/>
              <a:uFillTx/>
              <a:latin typeface="Arial" panose="020B0604020202020204"/>
            </a:endParaRPr>
          </a:p>
          <a:p>
            <a:pPr marL="0" marR="0" lvl="0" indent="0" defTabSz="50941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26BCD7"/>
                </a:solidFill>
                <a:effectLst/>
                <a:uLnTx/>
                <a:uFillTx/>
                <a:latin typeface="Arial" panose="020B0604020202020204"/>
                <a:ea typeface="Arial" charset="0"/>
                <a:cs typeface="Arial" charset="0"/>
              </a:rPr>
              <a:t>SCOPE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5F6062"/>
                </a:solidFill>
                <a:effectLst/>
                <a:uLnTx/>
                <a:uFillTx/>
                <a:latin typeface="Arial" panose="020B0604020202020204"/>
              </a:rPr>
              <a:t>We have completed more than 1,700 projects since the early 90s, including hundreds of large, multi-year implementations. Our clients range across a variety of industries from energy to healthcare to higher education to retail. Our areas of expertise span the spectrum of middle and back-office corporate and shared services.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5F6062"/>
              </a:solidFill>
              <a:effectLst/>
              <a:uLnTx/>
              <a:uFillTx/>
              <a:latin typeface="Arial" panose="020B0604020202020204"/>
            </a:endParaRPr>
          </a:p>
          <a:p>
            <a:pPr marL="0" marR="0" lvl="0" indent="0" defTabSz="50941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26BCD7"/>
                </a:solidFill>
                <a:effectLst/>
                <a:uLnTx/>
                <a:uFillTx/>
                <a:latin typeface="Arial" panose="020B0604020202020204"/>
                <a:ea typeface="Arial" charset="0"/>
                <a:cs typeface="Arial" charset="0"/>
              </a:rPr>
              <a:t>SERVICES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5F6062"/>
                </a:solidFill>
                <a:effectLst/>
                <a:uLnTx/>
                <a:uFillTx/>
                <a:latin typeface="Arial" panose="020B0604020202020204"/>
              </a:rPr>
              <a:t>We have helped our clients with business case development, shared services design, shared services build support, implementation, and improvement.</a:t>
            </a:r>
          </a:p>
        </p:txBody>
      </p:sp>
      <p:sp>
        <p:nvSpPr>
          <p:cNvPr id="17" name="Rectangle 16"/>
          <p:cNvSpPr/>
          <p:nvPr/>
        </p:nvSpPr>
        <p:spPr>
          <a:xfrm>
            <a:off x="4887436" y="6109803"/>
            <a:ext cx="4937120" cy="1087762"/>
          </a:xfrm>
          <a:prstGeom prst="rect">
            <a:avLst/>
          </a:prstGeom>
        </p:spPr>
        <p:txBody>
          <a:bodyPr wrap="square" lIns="101882" tIns="50941" rIns="101882" bIns="50941">
            <a:spAutoFit/>
          </a:bodyPr>
          <a:lstStyle/>
          <a:p>
            <a:pPr marL="0" lvl="1" defTabSz="891471">
              <a:spcBef>
                <a:spcPct val="0"/>
              </a:spcBef>
              <a:spcAft>
                <a:spcPct val="15000"/>
              </a:spcAft>
            </a:pPr>
            <a:r>
              <a:rPr lang="en-US" sz="1600" b="1" dirty="0">
                <a:solidFill>
                  <a:srgbClr val="C33A32"/>
                </a:solidFill>
                <a:cs typeface="Arial" pitchFamily="34" charset="0"/>
              </a:rPr>
              <a:t>Our corporate and shared services knowledge, expertise, and experience are unmatched—no other firm has helped more clients with more unique solutions. </a:t>
            </a:r>
          </a:p>
        </p:txBody>
      </p:sp>
      <p:sp>
        <p:nvSpPr>
          <p:cNvPr id="18" name="Rectangle 17">
            <a:extLst>
              <a:ext uri="{FF2B5EF4-FFF2-40B4-BE49-F238E27FC236}">
                <a16:creationId xmlns:a16="http://schemas.microsoft.com/office/drawing/2014/main" id="{41290C6F-FE26-B640-8CCE-00CBD33581AC}"/>
              </a:ext>
            </a:extLst>
          </p:cNvPr>
          <p:cNvSpPr/>
          <p:nvPr/>
        </p:nvSpPr>
        <p:spPr>
          <a:xfrm>
            <a:off x="4907471" y="1452065"/>
            <a:ext cx="4917086" cy="396236"/>
          </a:xfrm>
          <a:prstGeom prst="rect">
            <a:avLst/>
          </a:prstGeom>
          <a:solidFill>
            <a:srgbClr val="C33A32"/>
          </a:solidFill>
          <a:ln w="12700" cap="flat" cmpd="sng" algn="ctr">
            <a:noFill/>
            <a:prstDash val="solid"/>
            <a:miter lim="800000"/>
          </a:ln>
          <a:effectLst/>
        </p:spPr>
        <p:txBody>
          <a:bodyPr lIns="182880"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500" cap="none" spc="0" normalizeH="0" baseline="0" noProof="0" dirty="0">
                <a:ln>
                  <a:noFill/>
                </a:ln>
                <a:solidFill>
                  <a:srgbClr val="FFFFFF"/>
                </a:solidFill>
                <a:effectLst/>
                <a:uLnTx/>
                <a:uFillTx/>
                <a:latin typeface="Arial" panose="020B0604020202020204"/>
                <a:ea typeface="Arial" charset="0"/>
                <a:cs typeface="Arial" charset="0"/>
              </a:rPr>
              <a:t>CORPORATE &amp; SHARED SERVICES</a:t>
            </a:r>
          </a:p>
        </p:txBody>
      </p:sp>
    </p:spTree>
    <p:extLst>
      <p:ext uri="{BB962C8B-B14F-4D97-AF65-F5344CB8AC3E}">
        <p14:creationId xmlns:p14="http://schemas.microsoft.com/office/powerpoint/2010/main" val="1915388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33"/>
          </p:nvPr>
        </p:nvSpPr>
        <p:spPr/>
        <p:txBody>
          <a:bodyPr/>
          <a:lstStyle/>
          <a:p>
            <a:fld id="{9AA6D16A-0A68-8445-85DB-A0BE8CCB51C7}" type="slidenum">
              <a:rPr lang="en-US" smtClean="0"/>
              <a:pPr/>
              <a:t>19</a:t>
            </a:fld>
            <a:endParaRPr lang="en-US" dirty="0"/>
          </a:p>
        </p:txBody>
      </p:sp>
      <p:sp>
        <p:nvSpPr>
          <p:cNvPr id="3" name="Title 2"/>
          <p:cNvSpPr>
            <a:spLocks noGrp="1"/>
          </p:cNvSpPr>
          <p:nvPr>
            <p:ph type="title"/>
          </p:nvPr>
        </p:nvSpPr>
        <p:spPr/>
        <p:txBody>
          <a:bodyPr/>
          <a:lstStyle/>
          <a:p>
            <a:r>
              <a:rPr lang="en-US" dirty="0"/>
              <a:t>Spotlight: Our Payroll Practice</a:t>
            </a:r>
          </a:p>
        </p:txBody>
      </p:sp>
      <p:sp>
        <p:nvSpPr>
          <p:cNvPr id="4" name="Text Placeholder 3"/>
          <p:cNvSpPr>
            <a:spLocks noGrp="1"/>
          </p:cNvSpPr>
          <p:nvPr>
            <p:ph type="body" sz="quarter" idx="13"/>
          </p:nvPr>
        </p:nvSpPr>
        <p:spPr/>
        <p:txBody>
          <a:bodyPr/>
          <a:lstStyle/>
          <a:p>
            <a:endParaRPr lang="en-US"/>
          </a:p>
        </p:txBody>
      </p:sp>
      <p:sp>
        <p:nvSpPr>
          <p:cNvPr id="5" name="Content Placeholder 4"/>
          <p:cNvSpPr>
            <a:spLocks noGrp="1"/>
          </p:cNvSpPr>
          <p:nvPr>
            <p:ph sz="quarter" idx="34"/>
          </p:nvPr>
        </p:nvSpPr>
        <p:spPr>
          <a:xfrm>
            <a:off x="271462" y="1350712"/>
            <a:ext cx="5590858" cy="5690168"/>
          </a:xfrm>
        </p:spPr>
        <p:txBody>
          <a:bodyPr rIns="0"/>
          <a:lstStyle/>
          <a:p>
            <a:r>
              <a:rPr lang="en-US" sz="1200" b="0" dirty="0"/>
              <a:t>ScottMadden helps organizations transform their payroll operations to the accurate, compliant, stable, low-cost, and customer-focused service desired. Our work in payroll ranges from standalone improvement initiatives to inclusion as part of a broader human resources or finance and accounting transformation. </a:t>
            </a:r>
          </a:p>
          <a:p>
            <a:r>
              <a:rPr lang="en-US" sz="1200" b="0" dirty="0"/>
              <a:t>Whether we are improving the end-to-end process from time entry through escheatment, addressing compliance, improving customer service, implementing new technology, or evaluating outsourcing opportunities, we ensure our clients achieve the results and business value desired.</a:t>
            </a:r>
          </a:p>
          <a:p>
            <a:r>
              <a:rPr lang="en-US" sz="1200" b="0" dirty="0"/>
              <a:t>Our teams assist clients with domestic U.S. and global payroll challenges with assessment, design, and implementation of solutions that include both in-house and outsourced components. In either case, payroll requires an end-to-end view and consideration of the overall functional delivery model objectives.</a:t>
            </a:r>
            <a:br>
              <a:rPr lang="en-US" sz="1200" b="0" dirty="0"/>
            </a:br>
            <a:endParaRPr lang="en-US" sz="1200" b="0" dirty="0"/>
          </a:p>
          <a:p>
            <a:r>
              <a:rPr lang="en-US" sz="1200" b="0" dirty="0"/>
              <a:t>We have assisted a wide range of clients in the assessment, design, build, implementation, and/or improvement of their payroll services functions:</a:t>
            </a:r>
          </a:p>
          <a:p>
            <a:endParaRPr lang="en-US" sz="1200" b="0" dirty="0"/>
          </a:p>
        </p:txBody>
      </p:sp>
      <p:graphicFrame>
        <p:nvGraphicFramePr>
          <p:cNvPr id="8" name="Table 7"/>
          <p:cNvGraphicFramePr>
            <a:graphicFrameLocks noGrp="1"/>
          </p:cNvGraphicFramePr>
          <p:nvPr>
            <p:extLst>
              <p:ext uri="{D42A27DB-BD31-4B8C-83A1-F6EECF244321}">
                <p14:modId xmlns:p14="http://schemas.microsoft.com/office/powerpoint/2010/main" val="104538710"/>
              </p:ext>
            </p:extLst>
          </p:nvPr>
        </p:nvGraphicFramePr>
        <p:xfrm>
          <a:off x="5934161" y="1333500"/>
          <a:ext cx="3851189" cy="5462171"/>
        </p:xfrm>
        <a:graphic>
          <a:graphicData uri="http://schemas.openxmlformats.org/drawingml/2006/table">
            <a:tbl>
              <a:tblPr firstRow="1" bandRow="1">
                <a:tableStyleId>{5C22544A-7EE6-4342-B048-85BDC9FD1C3A}</a:tableStyleId>
              </a:tblPr>
              <a:tblGrid>
                <a:gridCol w="3851189">
                  <a:extLst>
                    <a:ext uri="{9D8B030D-6E8A-4147-A177-3AD203B41FA5}">
                      <a16:colId xmlns:a16="http://schemas.microsoft.com/office/drawing/2014/main" val="20000"/>
                    </a:ext>
                  </a:extLst>
                </a:gridCol>
              </a:tblGrid>
              <a:tr h="324646">
                <a:tc>
                  <a:txBody>
                    <a:bodyPr/>
                    <a:lstStyle/>
                    <a:p>
                      <a:pPr algn="l"/>
                      <a:r>
                        <a:rPr lang="en-US" sz="1400" dirty="0">
                          <a:solidFill>
                            <a:schemeClr val="bg1"/>
                          </a:solidFill>
                        </a:rPr>
                        <a:t>PAYROLL SERVICES</a:t>
                      </a:r>
                    </a:p>
                  </a:txBody>
                  <a:tcPr marL="45720" marR="45720">
                    <a:lnB w="38100" cmpd="sng">
                      <a:noFill/>
                    </a:lnB>
                    <a:solidFill>
                      <a:schemeClr val="accent5"/>
                    </a:solidFill>
                  </a:tcPr>
                </a:tc>
                <a:extLst>
                  <a:ext uri="{0D108BD9-81ED-4DB2-BD59-A6C34878D82A}">
                    <a16:rowId xmlns:a16="http://schemas.microsoft.com/office/drawing/2014/main" val="10000"/>
                  </a:ext>
                </a:extLst>
              </a:tr>
              <a:tr h="5137525">
                <a:tc>
                  <a:txBody>
                    <a:bodyPr/>
                    <a:lstStyle/>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Payroll delivery strategy</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Delivery model design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Opportunity evaluation and business case</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Performance benchmarking</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Leading practice and compliance assessment</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Work activity assessment</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Voice of the customer surveys</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Policy modification and harmonization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Process improvement and end-to-end design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Organization design and staffing</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Technology optimization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Technology and vendor selection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Technology implementation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System requirements identification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Implementation planning and execution support</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Governance and vendor management</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Dashboards and reporting</a:t>
                      </a:r>
                    </a:p>
                  </a:txBody>
                  <a:tcPr marL="45720" marR="4572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bl>
          </a:graphicData>
        </a:graphic>
      </p:graphicFrame>
      <p:cxnSp>
        <p:nvCxnSpPr>
          <p:cNvPr id="9" name="Straight Connector 8"/>
          <p:cNvCxnSpPr/>
          <p:nvPr/>
        </p:nvCxnSpPr>
        <p:spPr>
          <a:xfrm>
            <a:off x="271849" y="3842174"/>
            <a:ext cx="5394960" cy="0"/>
          </a:xfrm>
          <a:prstGeom prst="line">
            <a:avLst/>
          </a:prstGeom>
          <a:ln w="12700"/>
          <a:effectLst/>
        </p:spPr>
        <p:style>
          <a:lnRef idx="2">
            <a:schemeClr val="accent1"/>
          </a:lnRef>
          <a:fillRef idx="0">
            <a:schemeClr val="accent1"/>
          </a:fillRef>
          <a:effectRef idx="1">
            <a:schemeClr val="accent1"/>
          </a:effectRef>
          <a:fontRef idx="minor">
            <a:schemeClr val="tx1"/>
          </a:fontRef>
        </p:style>
      </p:cxnSp>
      <p:graphicFrame>
        <p:nvGraphicFramePr>
          <p:cNvPr id="10" name="Table 9"/>
          <p:cNvGraphicFramePr>
            <a:graphicFrameLocks noGrp="1"/>
          </p:cNvGraphicFramePr>
          <p:nvPr>
            <p:extLst>
              <p:ext uri="{D42A27DB-BD31-4B8C-83A1-F6EECF244321}">
                <p14:modId xmlns:p14="http://schemas.microsoft.com/office/powerpoint/2010/main" val="1781406317"/>
              </p:ext>
            </p:extLst>
          </p:nvPr>
        </p:nvGraphicFramePr>
        <p:xfrm>
          <a:off x="25965" y="4397587"/>
          <a:ext cx="6081852" cy="2712720"/>
        </p:xfrm>
        <a:graphic>
          <a:graphicData uri="http://schemas.openxmlformats.org/drawingml/2006/table">
            <a:tbl>
              <a:tblPr firstRow="1" bandRow="1">
                <a:tableStyleId>{5C22544A-7EE6-4342-B048-85BDC9FD1C3A}</a:tableStyleId>
              </a:tblPr>
              <a:tblGrid>
                <a:gridCol w="2027284">
                  <a:extLst>
                    <a:ext uri="{9D8B030D-6E8A-4147-A177-3AD203B41FA5}">
                      <a16:colId xmlns:a16="http://schemas.microsoft.com/office/drawing/2014/main" val="20000"/>
                    </a:ext>
                  </a:extLst>
                </a:gridCol>
                <a:gridCol w="2027284">
                  <a:extLst>
                    <a:ext uri="{9D8B030D-6E8A-4147-A177-3AD203B41FA5}">
                      <a16:colId xmlns:a16="http://schemas.microsoft.com/office/drawing/2014/main" val="20001"/>
                    </a:ext>
                  </a:extLst>
                </a:gridCol>
                <a:gridCol w="2027284">
                  <a:extLst>
                    <a:ext uri="{9D8B030D-6E8A-4147-A177-3AD203B41FA5}">
                      <a16:colId xmlns:a16="http://schemas.microsoft.com/office/drawing/2014/main" val="20002"/>
                    </a:ext>
                  </a:extLst>
                </a:gridCol>
              </a:tblGrid>
              <a:tr h="2398084">
                <a:tc>
                  <a:txBody>
                    <a:bodyPr/>
                    <a:lstStyle/>
                    <a:p>
                      <a:pPr marL="36576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Advocate Healthcare</a:t>
                      </a:r>
                    </a:p>
                    <a:p>
                      <a:pPr marL="36576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Aramark</a:t>
                      </a:r>
                    </a:p>
                    <a:p>
                      <a:pPr marL="36576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ATT</a:t>
                      </a:r>
                    </a:p>
                    <a:p>
                      <a:pPr marL="36576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BAE Systems Inc.</a:t>
                      </a:r>
                    </a:p>
                    <a:p>
                      <a:pPr marL="36576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BHP Billiton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lang="en-US" sz="1200" b="0" kern="1200" dirty="0">
                          <a:solidFill>
                            <a:schemeClr val="tx1"/>
                          </a:solidFill>
                          <a:latin typeface="Arial" panose="020B0604020202020204" pitchFamily="34" charset="0"/>
                          <a:ea typeface="+mn-ea"/>
                          <a:cs typeface="Arial" panose="020B0604020202020204" pitchFamily="34" charset="0"/>
                        </a:rPr>
                        <a:t>Cedar-Sinai</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lang="en-US" sz="1200" b="0" kern="1200" dirty="0">
                          <a:solidFill>
                            <a:schemeClr val="tx1"/>
                          </a:solidFill>
                          <a:latin typeface="Arial" panose="020B0604020202020204" pitchFamily="34" charset="0"/>
                          <a:ea typeface="+mn-ea"/>
                          <a:cs typeface="Arial" panose="020B0604020202020204" pitchFamily="34" charset="0"/>
                        </a:rPr>
                        <a:t>Domtar</a:t>
                      </a:r>
                    </a:p>
                    <a:p>
                      <a:pPr marL="36576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Dura Automotive</a:t>
                      </a:r>
                    </a:p>
                    <a:p>
                      <a:pPr marL="36576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err="1">
                          <a:solidFill>
                            <a:schemeClr val="tx1"/>
                          </a:solidFill>
                          <a:latin typeface="Arial" panose="020B0604020202020204" pitchFamily="34" charset="0"/>
                          <a:ea typeface="+mn-ea"/>
                          <a:cs typeface="Arial" panose="020B0604020202020204" pitchFamily="34" charset="0"/>
                        </a:rPr>
                        <a:t>Enpro</a:t>
                      </a:r>
                      <a:endParaRPr lang="en-US" sz="1200" b="0" kern="1200" dirty="0">
                        <a:solidFill>
                          <a:schemeClr val="tx1"/>
                        </a:solidFill>
                        <a:latin typeface="Arial" panose="020B0604020202020204" pitchFamily="34" charset="0"/>
                        <a:ea typeface="+mn-ea"/>
                        <a:cs typeface="Arial" panose="020B060402020202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36576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Entrada</a:t>
                      </a:r>
                    </a:p>
                    <a:p>
                      <a:pPr marL="36576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Exelon Corporation</a:t>
                      </a:r>
                    </a:p>
                    <a:p>
                      <a:pPr marL="36576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HCA</a:t>
                      </a:r>
                    </a:p>
                    <a:p>
                      <a:pPr marL="36576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Kforce</a:t>
                      </a:r>
                    </a:p>
                    <a:p>
                      <a:pPr marL="36576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NASA</a:t>
                      </a:r>
                    </a:p>
                    <a:p>
                      <a:pPr marL="36576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Northrop Grumman</a:t>
                      </a:r>
                    </a:p>
                    <a:p>
                      <a:pPr marL="36576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Oakley</a:t>
                      </a:r>
                    </a:p>
                    <a:p>
                      <a:pPr marL="36576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Pfizer</a:t>
                      </a:r>
                    </a:p>
                    <a:p>
                      <a:pPr marL="36576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Sealy</a:t>
                      </a:r>
                    </a:p>
                    <a:p>
                      <a:pPr marL="137160" lvl="1" indent="0" algn="l" defTabSz="914400" rtl="0" eaLnBrk="1" latinLnBrk="0" hangingPunct="1">
                        <a:lnSpc>
                          <a:spcPct val="100000"/>
                        </a:lnSpc>
                        <a:spcBef>
                          <a:spcPts val="300"/>
                        </a:spcBef>
                        <a:spcAft>
                          <a:spcPts val="300"/>
                        </a:spcAft>
                        <a:buClr>
                          <a:srgbClr val="26BCD7"/>
                        </a:buClr>
                        <a:buSzPct val="135000"/>
                        <a:buFont typeface="Wingdings" pitchFamily="2" charset="2"/>
                        <a:buNone/>
                      </a:pPr>
                      <a:endParaRPr lang="en-US" sz="1200" b="0" kern="1200" dirty="0">
                        <a:solidFill>
                          <a:schemeClr val="tx1"/>
                        </a:solidFill>
                        <a:latin typeface="Arial" panose="020B0604020202020204" pitchFamily="34" charset="0"/>
                        <a:ea typeface="+mn-ea"/>
                        <a:cs typeface="Arial" panose="020B060402020202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36576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Sempra Energy</a:t>
                      </a:r>
                    </a:p>
                    <a:p>
                      <a:pPr marL="36576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Simmons Bedding</a:t>
                      </a:r>
                    </a:p>
                    <a:p>
                      <a:pPr marL="36576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Tarkett</a:t>
                      </a:r>
                    </a:p>
                    <a:p>
                      <a:pPr marL="36576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Time Warner </a:t>
                      </a:r>
                    </a:p>
                    <a:p>
                      <a:pPr marL="36576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Turner</a:t>
                      </a:r>
                    </a:p>
                    <a:p>
                      <a:pPr marL="36576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The University of Akron</a:t>
                      </a:r>
                    </a:p>
                    <a:p>
                      <a:pPr marL="365760" marR="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Warner Bros.</a:t>
                      </a:r>
                    </a:p>
                    <a:p>
                      <a:pPr marL="365760" marR="0" lvl="1" indent="-228600" algn="l" defTabSz="914400" rtl="0" eaLnBrk="1" latinLnBrk="0" hangingPunct="1">
                        <a:lnSpc>
                          <a:spcPct val="100000"/>
                        </a:lnSpc>
                        <a:spcBef>
                          <a:spcPts val="300"/>
                        </a:spcBef>
                        <a:spcAft>
                          <a:spcPts val="300"/>
                        </a:spcAft>
                        <a:buClr>
                          <a:srgbClr val="26BCD7"/>
                        </a:buClr>
                        <a:buSzPct val="135000"/>
                        <a:buFont typeface="Wingdings" pitchFamily="2" charset="2"/>
                        <a:buChar char="§"/>
                      </a:pPr>
                      <a:r>
                        <a:rPr lang="en-US" sz="1200" b="0" kern="1200" dirty="0">
                          <a:solidFill>
                            <a:schemeClr val="tx1"/>
                          </a:solidFill>
                          <a:latin typeface="Arial" panose="020B0604020202020204" pitchFamily="34" charset="0"/>
                          <a:ea typeface="+mn-ea"/>
                          <a:cs typeface="Arial" panose="020B0604020202020204" pitchFamily="34" charset="0"/>
                        </a:rPr>
                        <a:t>West Virginia University</a:t>
                      </a:r>
                    </a:p>
                    <a:p>
                      <a:pPr marL="137160" lvl="1" indent="0" algn="l" defTabSz="914400" rtl="0" eaLnBrk="1" latinLnBrk="0" hangingPunct="1">
                        <a:lnSpc>
                          <a:spcPct val="100000"/>
                        </a:lnSpc>
                        <a:spcBef>
                          <a:spcPts val="300"/>
                        </a:spcBef>
                        <a:spcAft>
                          <a:spcPts val="300"/>
                        </a:spcAft>
                        <a:buClr>
                          <a:srgbClr val="26BCD7"/>
                        </a:buClr>
                        <a:buSzPct val="135000"/>
                        <a:buFont typeface="Wingdings" pitchFamily="2" charset="2"/>
                        <a:buNone/>
                      </a:pPr>
                      <a:endParaRPr lang="en-US" sz="1200" b="0" kern="1200" dirty="0">
                        <a:solidFill>
                          <a:schemeClr val="tx1"/>
                        </a:solidFill>
                        <a:latin typeface="Arial" panose="020B0604020202020204" pitchFamily="34" charset="0"/>
                        <a:ea typeface="+mn-ea"/>
                        <a:cs typeface="Arial" panose="020B060402020202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664793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33"/>
          </p:nvPr>
        </p:nvSpPr>
        <p:spPr/>
        <p:txBody>
          <a:bodyPr/>
          <a:lstStyle/>
          <a:p>
            <a:fld id="{9AA6D16A-0A68-8445-85DB-A0BE8CCB51C7}" type="slidenum">
              <a:rPr lang="en-US" smtClean="0"/>
              <a:pPr/>
              <a:t>20</a:t>
            </a:fld>
            <a:endParaRPr lang="en-US" dirty="0"/>
          </a:p>
        </p:txBody>
      </p:sp>
      <p:sp>
        <p:nvSpPr>
          <p:cNvPr id="3" name="Title 2"/>
          <p:cNvSpPr>
            <a:spLocks noGrp="1"/>
          </p:cNvSpPr>
          <p:nvPr>
            <p:ph type="title"/>
          </p:nvPr>
        </p:nvSpPr>
        <p:spPr/>
        <p:txBody>
          <a:bodyPr/>
          <a:lstStyle/>
          <a:p>
            <a:r>
              <a:rPr lang="en-US" dirty="0"/>
              <a:t>Spotlight: Our Supply Chain Practice</a:t>
            </a:r>
          </a:p>
        </p:txBody>
      </p:sp>
      <p:sp>
        <p:nvSpPr>
          <p:cNvPr id="4" name="Text Placeholder 3"/>
          <p:cNvSpPr>
            <a:spLocks noGrp="1"/>
          </p:cNvSpPr>
          <p:nvPr>
            <p:ph type="body" sz="quarter" idx="13"/>
          </p:nvPr>
        </p:nvSpPr>
        <p:spPr/>
        <p:txBody>
          <a:bodyPr/>
          <a:lstStyle/>
          <a:p>
            <a:endParaRPr lang="en-US"/>
          </a:p>
        </p:txBody>
      </p:sp>
      <p:sp>
        <p:nvSpPr>
          <p:cNvPr id="5" name="Content Placeholder 4"/>
          <p:cNvSpPr>
            <a:spLocks noGrp="1"/>
          </p:cNvSpPr>
          <p:nvPr>
            <p:ph sz="quarter" idx="34"/>
          </p:nvPr>
        </p:nvSpPr>
        <p:spPr>
          <a:xfrm>
            <a:off x="271463" y="1333500"/>
            <a:ext cx="3843337" cy="5524500"/>
          </a:xfrm>
        </p:spPr>
        <p:txBody>
          <a:bodyPr/>
          <a:lstStyle/>
          <a:p>
            <a:pPr>
              <a:spcBef>
                <a:spcPts val="600"/>
              </a:spcBef>
              <a:spcAft>
                <a:spcPts val="600"/>
              </a:spcAft>
            </a:pPr>
            <a:r>
              <a:rPr lang="en-US" sz="1200" b="0" dirty="0"/>
              <a:t>We’ve been helping supply chain organizations move beyond their conventional “order taker” role for nearly two decades. Through our deep expertise and practical know-how, we assist clients across the full range of supply chain processes and have the unique ability to create alignment between the supply chain function and its internal customers and stakeholders.</a:t>
            </a:r>
          </a:p>
          <a:p>
            <a:pPr>
              <a:spcBef>
                <a:spcPts val="600"/>
              </a:spcBef>
              <a:spcAft>
                <a:spcPts val="600"/>
              </a:spcAft>
            </a:pPr>
            <a:r>
              <a:rPr lang="en-US" sz="1200" b="0" dirty="0"/>
              <a:t>ScottMadden has experience across all functions in the supply chain, including:</a:t>
            </a:r>
          </a:p>
          <a:p>
            <a:pPr lvl="1">
              <a:spcBef>
                <a:spcPts val="0"/>
              </a:spcBef>
              <a:spcAft>
                <a:spcPts val="0"/>
              </a:spcAft>
            </a:pPr>
            <a:r>
              <a:rPr lang="en-US" dirty="0"/>
              <a:t>Planning and forecasting</a:t>
            </a:r>
          </a:p>
          <a:p>
            <a:pPr lvl="1">
              <a:spcBef>
                <a:spcPts val="0"/>
              </a:spcBef>
              <a:spcAft>
                <a:spcPts val="0"/>
              </a:spcAft>
            </a:pPr>
            <a:r>
              <a:rPr lang="en-US" dirty="0"/>
              <a:t>Sourcing</a:t>
            </a:r>
          </a:p>
          <a:p>
            <a:pPr lvl="1">
              <a:spcBef>
                <a:spcPts val="0"/>
              </a:spcBef>
              <a:spcAft>
                <a:spcPts val="0"/>
              </a:spcAft>
            </a:pPr>
            <a:r>
              <a:rPr lang="en-US" dirty="0"/>
              <a:t>Procurement</a:t>
            </a:r>
          </a:p>
          <a:p>
            <a:pPr lvl="1">
              <a:spcBef>
                <a:spcPts val="0"/>
              </a:spcBef>
              <a:spcAft>
                <a:spcPts val="0"/>
              </a:spcAft>
            </a:pPr>
            <a:r>
              <a:rPr lang="en-US" dirty="0"/>
              <a:t>Logistics</a:t>
            </a:r>
          </a:p>
          <a:p>
            <a:pPr lvl="1">
              <a:spcBef>
                <a:spcPts val="0"/>
              </a:spcBef>
              <a:spcAft>
                <a:spcPts val="0"/>
              </a:spcAft>
            </a:pPr>
            <a:r>
              <a:rPr lang="en-US" dirty="0"/>
              <a:t>Materials management</a:t>
            </a:r>
          </a:p>
          <a:p>
            <a:pPr lvl="1">
              <a:spcBef>
                <a:spcPts val="0"/>
              </a:spcBef>
              <a:spcAft>
                <a:spcPts val="0"/>
              </a:spcAft>
            </a:pPr>
            <a:r>
              <a:rPr lang="en-US" dirty="0"/>
              <a:t>Accounts payable</a:t>
            </a:r>
          </a:p>
          <a:p>
            <a:pPr>
              <a:spcBef>
                <a:spcPts val="600"/>
              </a:spcBef>
              <a:spcAft>
                <a:spcPts val="600"/>
              </a:spcAft>
            </a:pPr>
            <a:r>
              <a:rPr lang="en-US" sz="1200" b="0" dirty="0"/>
              <a:t>ScottMadden has developed a “supply chain maturity model” to differentiate the phases that companies pass through on their journey to “world class.” The model is divided into three “stages,” representing a higher degree of performance effectiveness and efficiency as companies advance in their maturity. This model serves as a foundational element of our support services to assist companies in optimizing their supply chains.</a:t>
            </a:r>
          </a:p>
          <a:p>
            <a:pPr>
              <a:spcBef>
                <a:spcPts val="600"/>
              </a:spcBef>
              <a:spcAft>
                <a:spcPts val="600"/>
              </a:spcAft>
            </a:pPr>
            <a:r>
              <a:rPr lang="en-US" sz="1200" b="0" dirty="0"/>
              <a:t>Our solutions provide lasting improvements and allow our clients’ supply chain organizations to better serve their internal customers.</a:t>
            </a:r>
          </a:p>
        </p:txBody>
      </p:sp>
      <p:graphicFrame>
        <p:nvGraphicFramePr>
          <p:cNvPr id="7" name="Table 6"/>
          <p:cNvGraphicFramePr>
            <a:graphicFrameLocks noGrp="1"/>
          </p:cNvGraphicFramePr>
          <p:nvPr>
            <p:extLst>
              <p:ext uri="{D42A27DB-BD31-4B8C-83A1-F6EECF244321}">
                <p14:modId xmlns:p14="http://schemas.microsoft.com/office/powerpoint/2010/main" val="3457637502"/>
              </p:ext>
            </p:extLst>
          </p:nvPr>
        </p:nvGraphicFramePr>
        <p:xfrm>
          <a:off x="4196080" y="1343784"/>
          <a:ext cx="5589270" cy="5498626"/>
        </p:xfrm>
        <a:graphic>
          <a:graphicData uri="http://schemas.openxmlformats.org/drawingml/2006/table">
            <a:tbl>
              <a:tblPr firstRow="1" bandRow="1">
                <a:tableStyleId>{5C22544A-7EE6-4342-B048-85BDC9FD1C3A}</a:tableStyleId>
              </a:tblPr>
              <a:tblGrid>
                <a:gridCol w="2794635">
                  <a:extLst>
                    <a:ext uri="{9D8B030D-6E8A-4147-A177-3AD203B41FA5}">
                      <a16:colId xmlns:a16="http://schemas.microsoft.com/office/drawing/2014/main" val="20000"/>
                    </a:ext>
                  </a:extLst>
                </a:gridCol>
                <a:gridCol w="2794635">
                  <a:extLst>
                    <a:ext uri="{9D8B030D-6E8A-4147-A177-3AD203B41FA5}">
                      <a16:colId xmlns:a16="http://schemas.microsoft.com/office/drawing/2014/main" val="20001"/>
                    </a:ext>
                  </a:extLst>
                </a:gridCol>
              </a:tblGrid>
              <a:tr h="324646">
                <a:tc gridSpan="2">
                  <a:txBody>
                    <a:bodyPr/>
                    <a:lstStyle/>
                    <a:p>
                      <a:pPr algn="l"/>
                      <a:r>
                        <a:rPr lang="en-US" sz="1400" dirty="0">
                          <a:solidFill>
                            <a:schemeClr val="bg1"/>
                          </a:solidFill>
                        </a:rPr>
                        <a:t>SUPPLY</a:t>
                      </a:r>
                      <a:r>
                        <a:rPr lang="en-US" sz="1400" baseline="0" dirty="0">
                          <a:solidFill>
                            <a:schemeClr val="bg1"/>
                          </a:solidFill>
                        </a:rPr>
                        <a:t> CHAIN </a:t>
                      </a:r>
                      <a:r>
                        <a:rPr lang="en-US" sz="1400" dirty="0">
                          <a:solidFill>
                            <a:schemeClr val="bg1"/>
                          </a:solidFill>
                        </a:rPr>
                        <a:t>SERVICES</a:t>
                      </a:r>
                    </a:p>
                  </a:txBody>
                  <a:tcPr marL="45720" marR="45720">
                    <a:lnB w="38100" cmpd="sng">
                      <a:noFill/>
                    </a:lnB>
                    <a:solidFill>
                      <a:schemeClr val="accent5"/>
                    </a:solidFill>
                  </a:tcPr>
                </a:tc>
                <a:tc hMerge="1">
                  <a:txBody>
                    <a:bodyPr/>
                    <a:lstStyle/>
                    <a:p>
                      <a:endParaRPr lang="en-US" dirty="0"/>
                    </a:p>
                  </a:txBody>
                  <a:tcPr>
                    <a:solidFill>
                      <a:schemeClr val="accent5"/>
                    </a:solidFill>
                  </a:tcPr>
                </a:tc>
                <a:extLst>
                  <a:ext uri="{0D108BD9-81ED-4DB2-BD59-A6C34878D82A}">
                    <a16:rowId xmlns:a16="http://schemas.microsoft.com/office/drawing/2014/main" val="10000"/>
                  </a:ext>
                </a:extLst>
              </a:tr>
              <a:tr h="51375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all" spc="0" normalizeH="0" baseline="0" dirty="0">
                          <a:ln>
                            <a:noFill/>
                          </a:ln>
                          <a:solidFill>
                            <a:srgbClr val="26BCD7"/>
                          </a:solidFill>
                          <a:effectLst/>
                          <a:uLnTx/>
                          <a:uFillTx/>
                          <a:latin typeface="Arial" charset="0"/>
                          <a:ea typeface="Arial" charset="0"/>
                          <a:cs typeface="Arial" charset="0"/>
                        </a:rPr>
                        <a:t>Supply Chain and </a:t>
                      </a:r>
                      <a:br>
                        <a:rPr kumimoji="0" lang="en-US" sz="1200" b="1" i="0" u="none" strike="noStrike" kern="1200" cap="all" spc="0" normalizeH="0" baseline="0" dirty="0">
                          <a:ln>
                            <a:noFill/>
                          </a:ln>
                          <a:solidFill>
                            <a:srgbClr val="26BCD7"/>
                          </a:solidFill>
                          <a:effectLst/>
                          <a:uLnTx/>
                          <a:uFillTx/>
                          <a:latin typeface="Arial" charset="0"/>
                          <a:ea typeface="Arial" charset="0"/>
                          <a:cs typeface="Arial" charset="0"/>
                        </a:rPr>
                      </a:br>
                      <a:r>
                        <a:rPr kumimoji="0" lang="en-US" sz="1200" b="1" i="0" u="none" strike="noStrike" kern="1200" cap="all" spc="0" normalizeH="0" baseline="0" dirty="0">
                          <a:ln>
                            <a:noFill/>
                          </a:ln>
                          <a:solidFill>
                            <a:srgbClr val="26BCD7"/>
                          </a:solidFill>
                          <a:effectLst/>
                          <a:uLnTx/>
                          <a:uFillTx/>
                          <a:latin typeface="Arial" charset="0"/>
                          <a:ea typeface="Arial" charset="0"/>
                          <a:cs typeface="Arial" charset="0"/>
                        </a:rPr>
                        <a:t>Procure-to-Pay (P2P) Transformation </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Supply chain and P2P transformation strategy</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Organization design and staffing </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End-to-end process improvement</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Demand planning improvement </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Leading practice assessments </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Service delivery model and governance process design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Business case development </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Implementation and change management planning and execution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Outsourcing evaluations, vendor selection, and transition support </a:t>
                      </a:r>
                    </a:p>
                  </a:txBody>
                  <a:tcPr marL="45720" marR="4572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dirty="0">
                          <a:ln>
                            <a:noFill/>
                          </a:ln>
                          <a:solidFill>
                            <a:srgbClr val="26BCD7"/>
                          </a:solidFill>
                          <a:effectLst/>
                          <a:uLnTx/>
                          <a:uFillTx/>
                          <a:latin typeface="Arial" charset="0"/>
                          <a:ea typeface="Arial" charset="0"/>
                          <a:cs typeface="Arial" charset="0"/>
                        </a:rPr>
                        <a:t>SOURCING AND PROCUREMENT</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Spend analysis and spend category market research</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Strategic sourcing execution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Category management program design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Risk management</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Supplier relationship management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dirty="0">
                          <a:ln>
                            <a:noFill/>
                          </a:ln>
                          <a:solidFill>
                            <a:srgbClr val="26BCD7"/>
                          </a:solidFill>
                          <a:effectLst/>
                          <a:uLnTx/>
                          <a:uFillTx/>
                          <a:latin typeface="Arial" charset="0"/>
                          <a:ea typeface="Arial" charset="0"/>
                          <a:cs typeface="Arial" charset="0"/>
                        </a:rPr>
                        <a:t>LOGISTICS AND MATERIALS MANAGEMENT</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Inventory planning and optimization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Warehouse location selection and design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Warehouse facility management improvement</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Storage space optimization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Lean warehousing</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Automatic identification and data capture opportunity evaluation and implementation</a:t>
                      </a:r>
                    </a:p>
                    <a:p>
                      <a:pPr marL="365760" marR="0" lvl="1" indent="-228600" algn="l" defTabSz="914400" rtl="0" eaLnBrk="1" fontAlgn="auto" latinLnBrk="0" hangingPunct="1">
                        <a:lnSpc>
                          <a:spcPct val="100000"/>
                        </a:lnSpc>
                        <a:spcBef>
                          <a:spcPts val="300"/>
                        </a:spcBef>
                        <a:spcAft>
                          <a:spcPts val="3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Transportation management and network design</a:t>
                      </a:r>
                    </a:p>
                  </a:txBody>
                  <a:tcPr marL="45720" marR="4572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08334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9AA6D16A-0A68-8445-85DB-A0BE8CCB51C7}" type="slidenum">
              <a:rPr lang="en-US" smtClean="0"/>
              <a:pPr/>
              <a:t>2</a:t>
            </a:fld>
            <a:endParaRPr lang="en-US" dirty="0"/>
          </a:p>
        </p:txBody>
      </p:sp>
      <p:sp>
        <p:nvSpPr>
          <p:cNvPr id="3" name="Title 2"/>
          <p:cNvSpPr>
            <a:spLocks noGrp="1"/>
          </p:cNvSpPr>
          <p:nvPr>
            <p:ph type="title"/>
          </p:nvPr>
        </p:nvSpPr>
        <p:spPr/>
        <p:txBody>
          <a:bodyPr/>
          <a:lstStyle/>
          <a:p>
            <a:r>
              <a:rPr lang="en-US" dirty="0"/>
              <a:t>Corporate and Shared Services Capabilities</a:t>
            </a:r>
          </a:p>
        </p:txBody>
      </p:sp>
      <p:sp>
        <p:nvSpPr>
          <p:cNvPr id="4" name="Text Placeholder 3"/>
          <p:cNvSpPr>
            <a:spLocks noGrp="1"/>
          </p:cNvSpPr>
          <p:nvPr>
            <p:ph type="body" sz="quarter" idx="13"/>
          </p:nvPr>
        </p:nvSpPr>
        <p:spPr/>
        <p:txBody>
          <a:bodyPr/>
          <a:lstStyle/>
          <a:p>
            <a:endParaRPr lang="en-US"/>
          </a:p>
        </p:txBody>
      </p:sp>
      <p:graphicFrame>
        <p:nvGraphicFramePr>
          <p:cNvPr id="5" name="Content Placeholder 15"/>
          <p:cNvGraphicFramePr>
            <a:graphicFrameLocks/>
          </p:cNvGraphicFramePr>
          <p:nvPr>
            <p:extLst>
              <p:ext uri="{D42A27DB-BD31-4B8C-83A1-F6EECF244321}">
                <p14:modId xmlns:p14="http://schemas.microsoft.com/office/powerpoint/2010/main" val="3618631176"/>
              </p:ext>
            </p:extLst>
          </p:nvPr>
        </p:nvGraphicFramePr>
        <p:xfrm>
          <a:off x="193604" y="2389591"/>
          <a:ext cx="9687444" cy="4459199"/>
        </p:xfrm>
        <a:graphic>
          <a:graphicData uri="http://schemas.openxmlformats.org/drawingml/2006/table">
            <a:tbl>
              <a:tblPr firstRow="1" bandRow="1">
                <a:tableStyleId>{5C22544A-7EE6-4342-B048-85BDC9FD1C3A}</a:tableStyleId>
              </a:tblPr>
              <a:tblGrid>
                <a:gridCol w="2421861">
                  <a:extLst>
                    <a:ext uri="{9D8B030D-6E8A-4147-A177-3AD203B41FA5}">
                      <a16:colId xmlns:a16="http://schemas.microsoft.com/office/drawing/2014/main" val="20000"/>
                    </a:ext>
                  </a:extLst>
                </a:gridCol>
                <a:gridCol w="2421861">
                  <a:extLst>
                    <a:ext uri="{9D8B030D-6E8A-4147-A177-3AD203B41FA5}">
                      <a16:colId xmlns:a16="http://schemas.microsoft.com/office/drawing/2014/main" val="20001"/>
                    </a:ext>
                  </a:extLst>
                </a:gridCol>
                <a:gridCol w="2421861">
                  <a:extLst>
                    <a:ext uri="{9D8B030D-6E8A-4147-A177-3AD203B41FA5}">
                      <a16:colId xmlns:a16="http://schemas.microsoft.com/office/drawing/2014/main" val="20002"/>
                    </a:ext>
                  </a:extLst>
                </a:gridCol>
                <a:gridCol w="2421861">
                  <a:extLst>
                    <a:ext uri="{9D8B030D-6E8A-4147-A177-3AD203B41FA5}">
                      <a16:colId xmlns:a16="http://schemas.microsoft.com/office/drawing/2014/main" val="20003"/>
                    </a:ext>
                  </a:extLst>
                </a:gridCol>
              </a:tblGrid>
              <a:tr h="374879">
                <a:tc>
                  <a:txBody>
                    <a:bodyPr/>
                    <a:lstStyle/>
                    <a:p>
                      <a:pPr algn="ctr">
                        <a:spcAft>
                          <a:spcPts val="0"/>
                        </a:spcAft>
                      </a:pPr>
                      <a:r>
                        <a:rPr lang="en-US" sz="1400" dirty="0">
                          <a:solidFill>
                            <a:schemeClr val="bg1"/>
                          </a:solidFill>
                        </a:rPr>
                        <a:t>Assess and Plan</a:t>
                      </a:r>
                    </a:p>
                  </a:txBody>
                  <a:tcPr marT="0" anchor="ctr">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6BCD7"/>
                    </a:solidFill>
                  </a:tcPr>
                </a:tc>
                <a:tc>
                  <a:txBody>
                    <a:bodyPr/>
                    <a:lstStyle/>
                    <a:p>
                      <a:pPr algn="ctr">
                        <a:spcAft>
                          <a:spcPts val="0"/>
                        </a:spcAft>
                      </a:pPr>
                      <a:r>
                        <a:rPr lang="en-US" sz="1400" dirty="0">
                          <a:solidFill>
                            <a:schemeClr val="bg1"/>
                          </a:solidFill>
                        </a:rPr>
                        <a:t>Design</a:t>
                      </a:r>
                    </a:p>
                  </a:txBody>
                  <a:tcPr marT="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6BCD7"/>
                    </a:solidFill>
                  </a:tcPr>
                </a:tc>
                <a:tc>
                  <a:txBody>
                    <a:bodyPr/>
                    <a:lstStyle/>
                    <a:p>
                      <a:pPr algn="ctr">
                        <a:spcAft>
                          <a:spcPts val="0"/>
                        </a:spcAft>
                      </a:pPr>
                      <a:r>
                        <a:rPr lang="en-US" sz="1400" dirty="0">
                          <a:solidFill>
                            <a:schemeClr val="bg1"/>
                          </a:solidFill>
                        </a:rPr>
                        <a:t>Build</a:t>
                      </a:r>
                    </a:p>
                  </a:txBody>
                  <a:tcPr marT="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6BCD7"/>
                    </a:solidFill>
                  </a:tcPr>
                </a:tc>
                <a:tc>
                  <a:txBody>
                    <a:bodyPr/>
                    <a:lstStyle/>
                    <a:p>
                      <a:pPr algn="ctr">
                        <a:spcAft>
                          <a:spcPts val="0"/>
                        </a:spcAft>
                      </a:pPr>
                      <a:r>
                        <a:rPr lang="en-US" sz="1400" dirty="0">
                          <a:solidFill>
                            <a:schemeClr val="bg1"/>
                          </a:solidFill>
                        </a:rPr>
                        <a:t>Improve</a:t>
                      </a:r>
                    </a:p>
                  </a:txBody>
                  <a:tcPr marT="0" anchor="ctr">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6BCD7"/>
                    </a:solidFill>
                  </a:tcPr>
                </a:tc>
                <a:extLst>
                  <a:ext uri="{0D108BD9-81ED-4DB2-BD59-A6C34878D82A}">
                    <a16:rowId xmlns:a16="http://schemas.microsoft.com/office/drawing/2014/main" val="10000"/>
                  </a:ext>
                </a:extLst>
              </a:tr>
              <a:tr h="370840">
                <a:tc>
                  <a:txBody>
                    <a:bodyPr/>
                    <a:lstStyle/>
                    <a:p>
                      <a:pPr marL="265176" lvl="1" indent="-171450" algn="l" defTabSz="914400" rtl="0" eaLnBrk="1" latinLnBrk="0" hangingPunct="1">
                        <a:spcAft>
                          <a:spcPts val="600"/>
                        </a:spcAft>
                        <a:buClr>
                          <a:srgbClr val="26BCD7"/>
                        </a:buClr>
                        <a:buFont typeface="Wingdings" charset="2"/>
                        <a:buChar char="§"/>
                      </a:pPr>
                      <a:r>
                        <a:rPr lang="en-US" sz="1200" kern="1200" dirty="0">
                          <a:solidFill>
                            <a:srgbClr val="5F6062"/>
                          </a:solidFill>
                          <a:latin typeface="+mn-lt"/>
                          <a:ea typeface="+mn-ea"/>
                          <a:cs typeface="Arial"/>
                        </a:rPr>
                        <a:t>Strategic planning</a:t>
                      </a:r>
                    </a:p>
                    <a:p>
                      <a:pPr marL="265176" lvl="1" indent="-171450" algn="l" defTabSz="914400" rtl="0" eaLnBrk="1" latinLnBrk="0" hangingPunct="1">
                        <a:spcAft>
                          <a:spcPts val="600"/>
                        </a:spcAft>
                        <a:buClr>
                          <a:srgbClr val="26BCD7"/>
                        </a:buClr>
                        <a:buFont typeface="Wingdings" charset="2"/>
                        <a:buChar char="§"/>
                      </a:pPr>
                      <a:r>
                        <a:rPr lang="en-US" sz="1200" kern="1200" dirty="0">
                          <a:solidFill>
                            <a:srgbClr val="5F6062"/>
                          </a:solidFill>
                          <a:latin typeface="+mn-lt"/>
                          <a:ea typeface="+mn-ea"/>
                          <a:cs typeface="Arial"/>
                        </a:rPr>
                        <a:t>Feasibility analysis</a:t>
                      </a:r>
                    </a:p>
                    <a:p>
                      <a:pPr marL="265176" lvl="1" indent="-171450" algn="l" defTabSz="914400" rtl="0" eaLnBrk="1" latinLnBrk="0" hangingPunct="1">
                        <a:spcAft>
                          <a:spcPts val="600"/>
                        </a:spcAft>
                        <a:buClr>
                          <a:srgbClr val="26BCD7"/>
                        </a:buClr>
                        <a:buFont typeface="Wingdings" charset="2"/>
                        <a:buChar char="§"/>
                      </a:pPr>
                      <a:r>
                        <a:rPr lang="en-US" sz="1200" kern="1200" dirty="0">
                          <a:solidFill>
                            <a:srgbClr val="5F6062"/>
                          </a:solidFill>
                          <a:latin typeface="+mn-lt"/>
                          <a:ea typeface="+mn-ea"/>
                          <a:cs typeface="Arial"/>
                        </a:rPr>
                        <a:t>Benchmarking</a:t>
                      </a:r>
                    </a:p>
                    <a:p>
                      <a:pPr marL="265176" lvl="1" indent="-171450" algn="l" defTabSz="914400" rtl="0" eaLnBrk="1" latinLnBrk="0" hangingPunct="1">
                        <a:spcAft>
                          <a:spcPts val="600"/>
                        </a:spcAft>
                        <a:buClr>
                          <a:srgbClr val="26BCD7"/>
                        </a:buClr>
                        <a:buFont typeface="Wingdings" charset="2"/>
                        <a:buChar char="§"/>
                      </a:pPr>
                      <a:r>
                        <a:rPr lang="en-US" sz="1200" kern="1200" dirty="0">
                          <a:solidFill>
                            <a:srgbClr val="5F6062"/>
                          </a:solidFill>
                          <a:latin typeface="+mn-lt"/>
                          <a:ea typeface="+mn-ea"/>
                          <a:cs typeface="Arial"/>
                        </a:rPr>
                        <a:t>Leading practices assessment</a:t>
                      </a:r>
                    </a:p>
                    <a:p>
                      <a:pPr marL="265176" lvl="1" indent="-171450" algn="l" defTabSz="914400" rtl="0" eaLnBrk="1" latinLnBrk="0" hangingPunct="1">
                        <a:spcAft>
                          <a:spcPts val="600"/>
                        </a:spcAft>
                        <a:buClr>
                          <a:srgbClr val="26BCD7"/>
                        </a:buClr>
                        <a:buFont typeface="Wingdings" charset="2"/>
                        <a:buChar char="§"/>
                      </a:pPr>
                      <a:r>
                        <a:rPr lang="en-US" sz="1200" kern="1200" dirty="0">
                          <a:solidFill>
                            <a:srgbClr val="5F6062"/>
                          </a:solidFill>
                          <a:latin typeface="+mn-lt"/>
                          <a:ea typeface="+mn-ea"/>
                          <a:cs typeface="Arial"/>
                        </a:rPr>
                        <a:t>Performance evaluation</a:t>
                      </a:r>
                    </a:p>
                    <a:p>
                      <a:pPr marL="265176" lvl="1" indent="-171450" algn="l" defTabSz="914400" rtl="0" eaLnBrk="1" latinLnBrk="0" hangingPunct="1">
                        <a:spcAft>
                          <a:spcPts val="600"/>
                        </a:spcAft>
                        <a:buClr>
                          <a:srgbClr val="26BCD7"/>
                        </a:buClr>
                        <a:buFont typeface="Wingdings" charset="2"/>
                        <a:buChar char="§"/>
                      </a:pPr>
                      <a:r>
                        <a:rPr lang="en-US" sz="1200" kern="1200" dirty="0">
                          <a:solidFill>
                            <a:srgbClr val="5F6062"/>
                          </a:solidFill>
                          <a:latin typeface="+mn-lt"/>
                          <a:ea typeface="+mn-ea"/>
                          <a:cs typeface="Arial"/>
                        </a:rPr>
                        <a:t>Project planning</a:t>
                      </a:r>
                    </a:p>
                    <a:p>
                      <a:pPr marL="265176" lvl="1" indent="-171450" algn="l" defTabSz="914400" rtl="0" eaLnBrk="1" latinLnBrk="0" hangingPunct="1">
                        <a:spcAft>
                          <a:spcPts val="600"/>
                        </a:spcAft>
                        <a:buClr>
                          <a:srgbClr val="26BCD7"/>
                        </a:buClr>
                        <a:buFont typeface="Wingdings" charset="2"/>
                        <a:buChar char="§"/>
                      </a:pPr>
                      <a:r>
                        <a:rPr lang="en-US" sz="1200" kern="1200" dirty="0">
                          <a:solidFill>
                            <a:srgbClr val="5F6062"/>
                          </a:solidFill>
                          <a:latin typeface="+mn-lt"/>
                          <a:ea typeface="+mn-ea"/>
                          <a:cs typeface="Arial"/>
                        </a:rPr>
                        <a:t>Leadership education</a:t>
                      </a:r>
                      <a:br>
                        <a:rPr lang="en-US" sz="1200" kern="1200" dirty="0">
                          <a:solidFill>
                            <a:srgbClr val="5F6062"/>
                          </a:solidFill>
                          <a:latin typeface="+mn-lt"/>
                          <a:ea typeface="+mn-ea"/>
                          <a:cs typeface="Arial"/>
                        </a:rPr>
                      </a:br>
                      <a:r>
                        <a:rPr lang="en-US" sz="1200" kern="1200" dirty="0">
                          <a:solidFill>
                            <a:srgbClr val="5F6062"/>
                          </a:solidFill>
                          <a:latin typeface="+mn-lt"/>
                          <a:ea typeface="+mn-ea"/>
                          <a:cs typeface="Arial"/>
                        </a:rPr>
                        <a:t>and buy-in</a:t>
                      </a:r>
                    </a:p>
                    <a:p>
                      <a:pPr marL="265176" lvl="1" indent="-171450" algn="l" defTabSz="914400" rtl="0" eaLnBrk="1" latinLnBrk="0" hangingPunct="1">
                        <a:spcAft>
                          <a:spcPts val="600"/>
                        </a:spcAft>
                        <a:buClr>
                          <a:srgbClr val="26BCD7"/>
                        </a:buClr>
                        <a:buFont typeface="Wingdings" charset="2"/>
                        <a:buChar char="§"/>
                      </a:pPr>
                      <a:r>
                        <a:rPr lang="en-US" sz="1200" kern="1200" dirty="0">
                          <a:solidFill>
                            <a:srgbClr val="5F6062"/>
                          </a:solidFill>
                          <a:latin typeface="+mn-lt"/>
                          <a:ea typeface="+mn-ea"/>
                          <a:cs typeface="Arial"/>
                        </a:rPr>
                        <a:t>Staff evaluation</a:t>
                      </a:r>
                    </a:p>
                    <a:p>
                      <a:pPr marL="265176" lvl="1" indent="-171450" algn="l" defTabSz="914400" rtl="0" eaLnBrk="1" latinLnBrk="0" hangingPunct="1">
                        <a:spcAft>
                          <a:spcPts val="600"/>
                        </a:spcAft>
                        <a:buClr>
                          <a:srgbClr val="26BCD7"/>
                        </a:buClr>
                        <a:buFont typeface="Wingdings" charset="2"/>
                        <a:buChar char="§"/>
                      </a:pPr>
                      <a:r>
                        <a:rPr lang="en-US" sz="1200" kern="1200" dirty="0">
                          <a:solidFill>
                            <a:srgbClr val="5F6062"/>
                          </a:solidFill>
                          <a:latin typeface="+mn-lt"/>
                          <a:ea typeface="+mn-ea"/>
                          <a:cs typeface="Arial"/>
                        </a:rPr>
                        <a:t>Change readiness assessment</a:t>
                      </a:r>
                    </a:p>
                    <a:p>
                      <a:pPr marL="265176" lvl="1" indent="-171450" algn="l" defTabSz="914400" rtl="0" eaLnBrk="1" latinLnBrk="0" hangingPunct="1">
                        <a:spcAft>
                          <a:spcPts val="600"/>
                        </a:spcAft>
                        <a:buClr>
                          <a:srgbClr val="26BCD7"/>
                        </a:buClr>
                        <a:buFont typeface="Wingdings" charset="2"/>
                        <a:buChar char="§"/>
                      </a:pPr>
                      <a:r>
                        <a:rPr lang="en-US" sz="1200" kern="1200" dirty="0">
                          <a:solidFill>
                            <a:srgbClr val="5F6062"/>
                          </a:solidFill>
                          <a:latin typeface="+mn-lt"/>
                          <a:ea typeface="+mn-ea"/>
                          <a:cs typeface="Arial"/>
                        </a:rPr>
                        <a:t>Site visits</a:t>
                      </a:r>
                    </a:p>
                  </a:txBody>
                  <a:tcPr marT="91440">
                    <a:lnT w="12700" cap="flat" cmpd="sng" algn="ctr">
                      <a:noFill/>
                      <a:prstDash val="solid"/>
                      <a:round/>
                      <a:headEnd type="none" w="med" len="med"/>
                      <a:tailEnd type="none" w="med" len="med"/>
                    </a:lnT>
                    <a:noFill/>
                  </a:tcPr>
                </a:tc>
                <a:tc>
                  <a:txBody>
                    <a:bodyPr/>
                    <a:lstStyle/>
                    <a:p>
                      <a:pPr marL="265176" lvl="1" indent="-171450">
                        <a:spcAft>
                          <a:spcPts val="600"/>
                        </a:spcAft>
                        <a:buClr>
                          <a:srgbClr val="26BCD7"/>
                        </a:buClr>
                        <a:buFont typeface="Wingdings" charset="2"/>
                        <a:buChar char="§"/>
                      </a:pPr>
                      <a:r>
                        <a:rPr lang="en-US" sz="1200" dirty="0">
                          <a:solidFill>
                            <a:srgbClr val="5F6062"/>
                          </a:solidFill>
                          <a:latin typeface="+mn-lt"/>
                          <a:cs typeface="Arial"/>
                        </a:rPr>
                        <a:t>Current state analysis</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Future state design</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Business case development</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Service delivery model design</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Work scope delineation</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Intelligent automation strategy</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Sourcing evaluation</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Organizational design</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Technology evaluation</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Transformation planning</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Implementation planning</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Change management</a:t>
                      </a:r>
                    </a:p>
                  </a:txBody>
                  <a:tcPr marT="91440">
                    <a:lnT w="12700" cap="flat" cmpd="sng" algn="ctr">
                      <a:noFill/>
                      <a:prstDash val="solid"/>
                      <a:round/>
                      <a:headEnd type="none" w="med" len="med"/>
                      <a:tailEnd type="none" w="med" len="med"/>
                    </a:lnT>
                    <a:noFill/>
                  </a:tcPr>
                </a:tc>
                <a:tc>
                  <a:txBody>
                    <a:bodyPr/>
                    <a:lstStyle/>
                    <a:p>
                      <a:pPr marL="265176" lvl="1" indent="-171450">
                        <a:spcAft>
                          <a:spcPts val="600"/>
                        </a:spcAft>
                        <a:buClr>
                          <a:srgbClr val="26BCD7"/>
                        </a:buClr>
                        <a:buFont typeface="Wingdings" charset="2"/>
                        <a:buChar char="§"/>
                      </a:pPr>
                      <a:r>
                        <a:rPr lang="en-US" sz="1200" dirty="0">
                          <a:solidFill>
                            <a:srgbClr val="5F6062"/>
                          </a:solidFill>
                          <a:latin typeface="+mn-lt"/>
                          <a:cs typeface="Arial"/>
                        </a:rPr>
                        <a:t>Project management</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Service and transaction center build</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Detailed organizational design</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Staffing</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Process redesign</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Technology design, selection, implementation, and support</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Education and training</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Facility design and setup</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Change management</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Sourcing implementation</a:t>
                      </a:r>
                    </a:p>
                  </a:txBody>
                  <a:tcPr marT="91440">
                    <a:lnT w="12700" cap="flat" cmpd="sng" algn="ctr">
                      <a:noFill/>
                      <a:prstDash val="solid"/>
                      <a:round/>
                      <a:headEnd type="none" w="med" len="med"/>
                      <a:tailEnd type="none" w="med" len="med"/>
                    </a:lnT>
                    <a:noFill/>
                  </a:tcPr>
                </a:tc>
                <a:tc>
                  <a:txBody>
                    <a:bodyPr/>
                    <a:lstStyle/>
                    <a:p>
                      <a:pPr marL="265176" lvl="1" indent="-171450">
                        <a:spcAft>
                          <a:spcPts val="600"/>
                        </a:spcAft>
                        <a:buClr>
                          <a:srgbClr val="26BCD7"/>
                        </a:buClr>
                        <a:buFont typeface="Wingdings" charset="2"/>
                        <a:buChar char="§"/>
                      </a:pPr>
                      <a:r>
                        <a:rPr lang="en-US" sz="1200" dirty="0">
                          <a:solidFill>
                            <a:srgbClr val="5F6062"/>
                          </a:solidFill>
                          <a:latin typeface="+mn-lt"/>
                          <a:cs typeface="Arial"/>
                        </a:rPr>
                        <a:t>Analytics setup and deployment</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Operations improvement</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Governance</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Service expansion</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Cost reduction</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Process redesign</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Intelligent automation opportunities/implementation</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Technology upgrade</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Merger and acquisition integration</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Field resource development</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Voice of the customer surveys</a:t>
                      </a:r>
                    </a:p>
                    <a:p>
                      <a:pPr marL="265176" lvl="1" indent="-171450">
                        <a:spcAft>
                          <a:spcPts val="600"/>
                        </a:spcAft>
                        <a:buClr>
                          <a:srgbClr val="26BCD7"/>
                        </a:buClr>
                        <a:buFont typeface="Wingdings" charset="2"/>
                        <a:buChar char="§"/>
                      </a:pPr>
                      <a:r>
                        <a:rPr lang="en-US" sz="1200" dirty="0">
                          <a:solidFill>
                            <a:srgbClr val="5F6062"/>
                          </a:solidFill>
                          <a:latin typeface="+mn-lt"/>
                          <a:cs typeface="Arial"/>
                        </a:rPr>
                        <a:t>Metrics and performance management</a:t>
                      </a:r>
                    </a:p>
                  </a:txBody>
                  <a:tcPr marT="91440">
                    <a:lnT w="12700" cap="flat" cmpd="sng" algn="ctr">
                      <a:noFill/>
                      <a:prstDash val="solid"/>
                      <a:round/>
                      <a:headEnd type="none" w="med" len="med"/>
                      <a:tailEnd type="none" w="med" len="med"/>
                    </a:lnT>
                    <a:noFill/>
                  </a:tcPr>
                </a:tc>
                <a:extLst>
                  <a:ext uri="{0D108BD9-81ED-4DB2-BD59-A6C34878D82A}">
                    <a16:rowId xmlns:a16="http://schemas.microsoft.com/office/drawing/2014/main" val="10001"/>
                  </a:ext>
                </a:extLst>
              </a:tr>
            </a:tbl>
          </a:graphicData>
        </a:graphic>
      </p:graphicFrame>
      <p:pic>
        <p:nvPicPr>
          <p:cNvPr id="6" name="Graphic 13">
            <a:extLst>
              <a:ext uri="{FF2B5EF4-FFF2-40B4-BE49-F238E27FC236}">
                <a16:creationId xmlns:a16="http://schemas.microsoft.com/office/drawing/2014/main" id="{7DDBF444-4FDF-3E4D-ACCC-8F07DE2BAF0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387060" y="1433627"/>
            <a:ext cx="868680" cy="868680"/>
          </a:xfrm>
          <a:prstGeom prst="rect">
            <a:avLst/>
          </a:prstGeom>
        </p:spPr>
      </p:pic>
      <p:pic>
        <p:nvPicPr>
          <p:cNvPr id="7" name="Graphic 16">
            <a:extLst>
              <a:ext uri="{FF2B5EF4-FFF2-40B4-BE49-F238E27FC236}">
                <a16:creationId xmlns:a16="http://schemas.microsoft.com/office/drawing/2014/main" id="{597DDB01-ACBC-684D-B1B2-C8A83BC621E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807325" y="1433627"/>
            <a:ext cx="868680" cy="868680"/>
          </a:xfrm>
          <a:prstGeom prst="rect">
            <a:avLst/>
          </a:prstGeom>
        </p:spPr>
      </p:pic>
      <p:pic>
        <p:nvPicPr>
          <p:cNvPr id="8" name="Graphic 18">
            <a:extLst>
              <a:ext uri="{FF2B5EF4-FFF2-40B4-BE49-F238E27FC236}">
                <a16:creationId xmlns:a16="http://schemas.microsoft.com/office/drawing/2014/main" id="{66BAEDEB-ECAC-7143-B374-FA6641A5C4B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227591" y="1433627"/>
            <a:ext cx="868680" cy="868680"/>
          </a:xfrm>
          <a:prstGeom prst="rect">
            <a:avLst/>
          </a:prstGeom>
        </p:spPr>
      </p:pic>
      <p:pic>
        <p:nvPicPr>
          <p:cNvPr id="9" name="Graphic 20">
            <a:extLst>
              <a:ext uri="{FF2B5EF4-FFF2-40B4-BE49-F238E27FC236}">
                <a16:creationId xmlns:a16="http://schemas.microsoft.com/office/drawing/2014/main" id="{3ED592E7-6221-2843-B39A-8189652593C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66795" y="1433627"/>
            <a:ext cx="868680" cy="868680"/>
          </a:xfrm>
          <a:prstGeom prst="rect">
            <a:avLst/>
          </a:prstGeom>
        </p:spPr>
      </p:pic>
    </p:spTree>
    <p:extLst>
      <p:ext uri="{BB962C8B-B14F-4D97-AF65-F5344CB8AC3E}">
        <p14:creationId xmlns:p14="http://schemas.microsoft.com/office/powerpoint/2010/main" val="2710809894"/>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9"/>
          </p:nvPr>
        </p:nvSpPr>
        <p:spPr/>
        <p:txBody>
          <a:bodyPr/>
          <a:lstStyle/>
          <a:p>
            <a:fld id="{9AA6D16A-0A68-8445-85DB-A0BE8CCB51C7}" type="slidenum">
              <a:rPr lang="en-US" smtClean="0"/>
              <a:pPr/>
              <a:t>3</a:t>
            </a:fld>
            <a:endParaRPr lang="en-US" dirty="0"/>
          </a:p>
        </p:txBody>
      </p:sp>
      <p:sp>
        <p:nvSpPr>
          <p:cNvPr id="3" name="Title 2"/>
          <p:cNvSpPr>
            <a:spLocks noGrp="1"/>
          </p:cNvSpPr>
          <p:nvPr>
            <p:ph type="title"/>
          </p:nvPr>
        </p:nvSpPr>
        <p:spPr/>
        <p:txBody>
          <a:bodyPr/>
          <a:lstStyle/>
          <a:p>
            <a:r>
              <a:rPr lang="en-US" dirty="0"/>
              <a:t>Areas of Focus</a:t>
            </a:r>
          </a:p>
        </p:txBody>
      </p:sp>
      <p:sp>
        <p:nvSpPr>
          <p:cNvPr id="4" name="Text Placeholder 3"/>
          <p:cNvSpPr>
            <a:spLocks noGrp="1"/>
          </p:cNvSpPr>
          <p:nvPr>
            <p:ph type="body" sz="quarter" idx="13"/>
          </p:nvPr>
        </p:nvSpPr>
        <p:spPr/>
        <p:txBody>
          <a:bodyPr/>
          <a:lstStyle/>
          <a:p>
            <a:endParaRPr lang="en-US"/>
          </a:p>
        </p:txBody>
      </p:sp>
      <p:graphicFrame>
        <p:nvGraphicFramePr>
          <p:cNvPr id="6" name="Content Placeholder 32"/>
          <p:cNvGraphicFramePr>
            <a:graphicFrameLocks noGrp="1"/>
          </p:cNvGraphicFramePr>
          <p:nvPr>
            <p:ph sz="quarter" idx="20"/>
            <p:extLst>
              <p:ext uri="{D42A27DB-BD31-4B8C-83A1-F6EECF244321}">
                <p14:modId xmlns:p14="http://schemas.microsoft.com/office/powerpoint/2010/main" val="2784101253"/>
              </p:ext>
            </p:extLst>
          </p:nvPr>
        </p:nvGraphicFramePr>
        <p:xfrm>
          <a:off x="198922" y="1193209"/>
          <a:ext cx="9660556" cy="5831172"/>
        </p:xfrm>
        <a:graphic>
          <a:graphicData uri="http://schemas.openxmlformats.org/drawingml/2006/table">
            <a:tbl>
              <a:tblPr firstRow="1" bandRow="1">
                <a:tableStyleId>{5C22544A-7EE6-4342-B048-85BDC9FD1C3A}</a:tableStyleId>
              </a:tblPr>
              <a:tblGrid>
                <a:gridCol w="2415139">
                  <a:extLst>
                    <a:ext uri="{9D8B030D-6E8A-4147-A177-3AD203B41FA5}">
                      <a16:colId xmlns:a16="http://schemas.microsoft.com/office/drawing/2014/main" val="20000"/>
                    </a:ext>
                  </a:extLst>
                </a:gridCol>
                <a:gridCol w="2415139">
                  <a:extLst>
                    <a:ext uri="{9D8B030D-6E8A-4147-A177-3AD203B41FA5}">
                      <a16:colId xmlns:a16="http://schemas.microsoft.com/office/drawing/2014/main" val="20001"/>
                    </a:ext>
                  </a:extLst>
                </a:gridCol>
                <a:gridCol w="2415139">
                  <a:extLst>
                    <a:ext uri="{9D8B030D-6E8A-4147-A177-3AD203B41FA5}">
                      <a16:colId xmlns:a16="http://schemas.microsoft.com/office/drawing/2014/main" val="20002"/>
                    </a:ext>
                  </a:extLst>
                </a:gridCol>
                <a:gridCol w="2415139">
                  <a:extLst>
                    <a:ext uri="{9D8B030D-6E8A-4147-A177-3AD203B41FA5}">
                      <a16:colId xmlns:a16="http://schemas.microsoft.com/office/drawing/2014/main" val="20003"/>
                    </a:ext>
                  </a:extLst>
                </a:gridCol>
              </a:tblGrid>
              <a:tr h="1316670">
                <a:tc>
                  <a:txBody>
                    <a:bodyPr/>
                    <a:lstStyle/>
                    <a:p>
                      <a:endParaRPr lang="en-US" sz="1100" dirty="0">
                        <a:solidFill>
                          <a:schemeClr val="bg1"/>
                        </a:solidFill>
                      </a:endParaRPr>
                    </a:p>
                  </a:txBody>
                  <a:tcPr marL="68149" marR="68149" marT="34075" marB="34075">
                    <a:lnL w="12700" cmpd="sng">
                      <a:noFill/>
                    </a:lnL>
                    <a:lnR w="19050" cap="flat" cmpd="sng" algn="ctr">
                      <a:solidFill>
                        <a:schemeClr val="bg1"/>
                      </a:solidFill>
                      <a:prstDash val="solid"/>
                      <a:round/>
                      <a:headEnd type="none" w="med" len="med"/>
                      <a:tailEnd type="none" w="med" len="med"/>
                    </a:lnR>
                    <a:lnT w="127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dpi="0" rotWithShape="1">
                      <a:blip r:embed="rId2">
                        <a:extLst>
                          <a:ext uri="{28A0092B-C50C-407E-A947-70E740481C1C}">
                            <a14:useLocalDpi xmlns:a14="http://schemas.microsoft.com/office/drawing/2010/main" val="0"/>
                          </a:ext>
                        </a:extLst>
                      </a:blip>
                      <a:srcRect/>
                      <a:stretch>
                        <a:fillRect/>
                      </a:stretch>
                    </a:blipFill>
                  </a:tcPr>
                </a:tc>
                <a:tc>
                  <a:txBody>
                    <a:bodyPr/>
                    <a:lstStyle/>
                    <a:p>
                      <a:pPr>
                        <a:spcAft>
                          <a:spcPts val="300"/>
                        </a:spcAft>
                      </a:pPr>
                      <a:r>
                        <a:rPr lang="en-US" sz="1200" dirty="0">
                          <a:solidFill>
                            <a:schemeClr val="bg1"/>
                          </a:solidFill>
                        </a:rPr>
                        <a:t>HUMAN</a:t>
                      </a:r>
                      <a:r>
                        <a:rPr lang="en-US" sz="1200" baseline="0" dirty="0">
                          <a:solidFill>
                            <a:schemeClr val="bg1"/>
                          </a:solidFill>
                        </a:rPr>
                        <a:t> CAPITAL</a:t>
                      </a:r>
                    </a:p>
                    <a:p>
                      <a:pPr marL="0" marR="0" lvl="0" indent="0" algn="l" defTabSz="509412" rtl="0" eaLnBrk="1" fontAlgn="auto" latinLnBrk="0" hangingPunct="1">
                        <a:lnSpc>
                          <a:spcPct val="100000"/>
                        </a:lnSpc>
                        <a:spcBef>
                          <a:spcPts val="0"/>
                        </a:spcBef>
                        <a:spcAft>
                          <a:spcPts val="0"/>
                        </a:spcAft>
                        <a:buClrTx/>
                        <a:buSzTx/>
                        <a:buFontTx/>
                        <a:buNone/>
                        <a:tabLst/>
                        <a:defRPr/>
                      </a:pPr>
                      <a:r>
                        <a:rPr lang="en-US" sz="1100" b="0" dirty="0">
                          <a:solidFill>
                            <a:schemeClr val="bg1"/>
                          </a:solidFill>
                          <a:latin typeface="Arial" pitchFamily="34" charset="0"/>
                          <a:cs typeface="Arial" pitchFamily="34" charset="0"/>
                        </a:rPr>
                        <a:t>We offer HR transformation (including HR shared services), analytics, HR systems (selection, implementation, and optimization), process design and continuous improvement, talent and employee engagement strategy and programs, and payroll—the services your organization needs to excel.</a:t>
                      </a:r>
                      <a:endParaRPr lang="en-US" sz="1200" b="0" dirty="0">
                        <a:solidFill>
                          <a:schemeClr val="bg1"/>
                        </a:solidFill>
                        <a:latin typeface="Arial" pitchFamily="34" charset="0"/>
                        <a:cs typeface="Arial" pitchFamily="34" charset="0"/>
                      </a:endParaRPr>
                    </a:p>
                  </a:txBody>
                  <a:tcPr marL="68149" marR="68149" marT="68149" marB="3407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US" sz="1100" dirty="0">
                        <a:solidFill>
                          <a:schemeClr val="bg1"/>
                        </a:solidFill>
                      </a:endParaRPr>
                    </a:p>
                  </a:txBody>
                  <a:tcPr marL="68149" marR="68149" marT="34075" marB="3407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dpi="0" rotWithShape="1">
                      <a:blip r:embed="rId3">
                        <a:extLst>
                          <a:ext uri="{28A0092B-C50C-407E-A947-70E740481C1C}">
                            <a14:useLocalDpi xmlns:a14="http://schemas.microsoft.com/office/drawing/2010/main" val="0"/>
                          </a:ext>
                        </a:extLst>
                      </a:blip>
                      <a:srcRect/>
                      <a:stretch>
                        <a:fillRect/>
                      </a:stretch>
                    </a:blipFill>
                  </a:tcPr>
                </a:tc>
                <a:tc>
                  <a:txBody>
                    <a:bodyPr/>
                    <a:lstStyle/>
                    <a:p>
                      <a:pPr marL="0" algn="l" defTabSz="914400" rtl="0" eaLnBrk="1" latinLnBrk="0" hangingPunct="1">
                        <a:spcAft>
                          <a:spcPts val="300"/>
                        </a:spcAft>
                      </a:pPr>
                      <a:r>
                        <a:rPr lang="en-US" sz="1200" b="1" kern="1200" dirty="0">
                          <a:solidFill>
                            <a:schemeClr val="bg1"/>
                          </a:solidFill>
                          <a:latin typeface="+mn-lt"/>
                          <a:ea typeface="+mn-ea"/>
                          <a:cs typeface="+mn-cs"/>
                        </a:rPr>
                        <a:t>SUPPLY CHAIN</a:t>
                      </a:r>
                    </a:p>
                    <a:p>
                      <a:pPr marL="0" marR="0" lvl="0" indent="0" algn="l" defTabSz="509412" rtl="0" eaLnBrk="1" fontAlgn="auto" latinLnBrk="0" hangingPunct="1">
                        <a:lnSpc>
                          <a:spcPct val="100000"/>
                        </a:lnSpc>
                        <a:spcBef>
                          <a:spcPts val="0"/>
                        </a:spcBef>
                        <a:spcAft>
                          <a:spcPts val="0"/>
                        </a:spcAft>
                        <a:buClrTx/>
                        <a:buSzTx/>
                        <a:buFontTx/>
                        <a:buNone/>
                        <a:tabLst/>
                        <a:defRPr/>
                      </a:pPr>
                      <a:r>
                        <a:rPr lang="en-US" sz="1100" b="0" dirty="0">
                          <a:solidFill>
                            <a:srgbClr val="FFFFFF"/>
                          </a:solidFill>
                          <a:latin typeface="Arial" pitchFamily="34" charset="0"/>
                          <a:cs typeface="Arial" pitchFamily="34" charset="0"/>
                        </a:rPr>
                        <a:t>We assist clients across the full range of supply chain processes, and have the unique ability to create alignment between supply chain and its stakeholders. From crafting new supply chain strategies to restructuring your organization to improving your daily operations, we help you with every step.</a:t>
                      </a:r>
                      <a:endParaRPr lang="en-US" sz="1200" b="0" dirty="0">
                        <a:solidFill>
                          <a:srgbClr val="FFFFFF"/>
                        </a:solidFill>
                        <a:latin typeface="Arial" pitchFamily="34" charset="0"/>
                        <a:cs typeface="Arial" pitchFamily="34" charset="0"/>
                      </a:endParaRPr>
                    </a:p>
                  </a:txBody>
                  <a:tcPr marL="68149" marR="68149" marT="68149" marB="34075">
                    <a:lnL w="19050" cap="flat" cmpd="sng" algn="ctr">
                      <a:solidFill>
                        <a:schemeClr val="bg1"/>
                      </a:solidFill>
                      <a:prstDash val="solid"/>
                      <a:round/>
                      <a:headEnd type="none" w="med" len="med"/>
                      <a:tailEnd type="none" w="med" len="med"/>
                    </a:lnL>
                    <a:lnR w="12700" cmpd="sng">
                      <a:noFill/>
                    </a:lnR>
                    <a:lnT w="127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0"/>
                  </a:ext>
                </a:extLst>
              </a:tr>
              <a:tr h="1352058">
                <a:tc>
                  <a:txBody>
                    <a:bodyPr/>
                    <a:lstStyle/>
                    <a:p>
                      <a:pPr marL="0" algn="l" defTabSz="914400" rtl="0" eaLnBrk="1" latinLnBrk="0" hangingPunct="1">
                        <a:spcAft>
                          <a:spcPts val="300"/>
                        </a:spcAft>
                      </a:pPr>
                      <a:r>
                        <a:rPr lang="en-US" sz="1200" b="1" kern="1200" dirty="0">
                          <a:solidFill>
                            <a:schemeClr val="bg1"/>
                          </a:solidFill>
                          <a:latin typeface="+mn-lt"/>
                          <a:ea typeface="+mn-ea"/>
                          <a:cs typeface="+mn-cs"/>
                        </a:rPr>
                        <a:t>TECHNOLOGY</a:t>
                      </a:r>
                    </a:p>
                    <a:p>
                      <a:pPr marL="0" marR="0" lvl="0" indent="0" algn="l" defTabSz="509412" rtl="0" eaLnBrk="1" fontAlgn="auto" latinLnBrk="0" hangingPunct="1">
                        <a:lnSpc>
                          <a:spcPct val="100000"/>
                        </a:lnSpc>
                        <a:spcBef>
                          <a:spcPts val="0"/>
                        </a:spcBef>
                        <a:spcAft>
                          <a:spcPts val="0"/>
                        </a:spcAft>
                        <a:buClrTx/>
                        <a:buSzTx/>
                        <a:buFontTx/>
                        <a:buNone/>
                        <a:tabLst/>
                        <a:defRPr/>
                      </a:pPr>
                      <a:r>
                        <a:rPr lang="en-US" sz="1100" dirty="0">
                          <a:solidFill>
                            <a:srgbClr val="FFFFFF"/>
                          </a:solidFill>
                          <a:latin typeface="Arial" pitchFamily="34" charset="0"/>
                          <a:cs typeface="Arial" pitchFamily="34" charset="0"/>
                        </a:rPr>
                        <a:t>From IT assessments and strategic direction to governance, cybersecurity, and risk and compliance management, we can help your organization get the most out of its IT investment. We also help you optimize your projects to focus on delivering business outcomes not just installed technology.</a:t>
                      </a:r>
                      <a:endParaRPr lang="en-US" sz="1200" dirty="0">
                        <a:solidFill>
                          <a:srgbClr val="FFFFFF"/>
                        </a:solidFill>
                        <a:latin typeface="Arial" pitchFamily="34" charset="0"/>
                        <a:cs typeface="Arial" pitchFamily="34" charset="0"/>
                      </a:endParaRPr>
                    </a:p>
                  </a:txBody>
                  <a:tcPr marL="68149" marR="68149" marT="68149" marB="34075">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F6062"/>
                    </a:solidFill>
                  </a:tcPr>
                </a:tc>
                <a:tc>
                  <a:txBody>
                    <a:bodyPr/>
                    <a:lstStyle/>
                    <a:p>
                      <a:endParaRPr lang="en-US" sz="1200" dirty="0">
                        <a:solidFill>
                          <a:schemeClr val="bg1"/>
                        </a:solidFill>
                      </a:endParaRPr>
                    </a:p>
                  </a:txBody>
                  <a:tcPr marL="68149" marR="68149" marT="34075" marB="3407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dpi="0" rotWithShape="1">
                      <a:blip r:embed="rId4">
                        <a:extLst>
                          <a:ext uri="{28A0092B-C50C-407E-A947-70E740481C1C}">
                            <a14:useLocalDpi xmlns:a14="http://schemas.microsoft.com/office/drawing/2010/main" val="0"/>
                          </a:ext>
                        </a:extLst>
                      </a:blip>
                      <a:srcRect/>
                      <a:stretch>
                        <a:fillRect/>
                      </a:stretch>
                    </a:blipFill>
                  </a:tcPr>
                </a:tc>
                <a:tc>
                  <a:txBody>
                    <a:bodyPr/>
                    <a:lstStyle/>
                    <a:p>
                      <a:pPr marL="0" algn="l" defTabSz="914400" rtl="0" eaLnBrk="1" latinLnBrk="0" hangingPunct="1">
                        <a:spcAft>
                          <a:spcPts val="300"/>
                        </a:spcAft>
                      </a:pPr>
                      <a:r>
                        <a:rPr lang="en-US" sz="1200" b="1" kern="1200" dirty="0">
                          <a:solidFill>
                            <a:schemeClr val="bg1"/>
                          </a:solidFill>
                          <a:latin typeface="+mn-lt"/>
                          <a:ea typeface="+mn-ea"/>
                          <a:cs typeface="+mn-cs"/>
                        </a:rPr>
                        <a:t>BUSINESS ADMINISTRATIVE SERVICES</a:t>
                      </a:r>
                    </a:p>
                    <a:p>
                      <a:pPr marL="0" marR="0" lvl="0" indent="0" algn="l" defTabSz="509412" rtl="0" eaLnBrk="1" fontAlgn="auto" latinLnBrk="0" hangingPunct="1">
                        <a:lnSpc>
                          <a:spcPct val="100000"/>
                        </a:lnSpc>
                        <a:spcBef>
                          <a:spcPts val="0"/>
                        </a:spcBef>
                        <a:spcAft>
                          <a:spcPts val="0"/>
                        </a:spcAft>
                        <a:buClrTx/>
                        <a:buSzTx/>
                        <a:buFontTx/>
                        <a:buNone/>
                        <a:tabLst/>
                        <a:defRPr/>
                      </a:pPr>
                      <a:r>
                        <a:rPr lang="en-US" sz="1100" dirty="0">
                          <a:solidFill>
                            <a:srgbClr val="FFFFFF"/>
                          </a:solidFill>
                          <a:latin typeface="+mn-lt"/>
                          <a:cs typeface="Arial"/>
                        </a:rPr>
                        <a:t>We help our clients integrate various administrative services into their shared services model to improve service response performance to the business. Services often include real estate, facility maintenance, fleet, security, insurance, customer service, cafeteria, and others. </a:t>
                      </a:r>
                    </a:p>
                  </a:txBody>
                  <a:tcPr marL="68149" marR="68149" marT="68149" marB="3407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F6062"/>
                    </a:solidFill>
                  </a:tcPr>
                </a:tc>
                <a:tc>
                  <a:txBody>
                    <a:bodyPr/>
                    <a:lstStyle/>
                    <a:p>
                      <a:endParaRPr lang="en-US" sz="1100" dirty="0">
                        <a:solidFill>
                          <a:schemeClr val="bg1"/>
                        </a:solidFill>
                      </a:endParaRPr>
                    </a:p>
                  </a:txBody>
                  <a:tcPr marL="68149" marR="68149" marT="34075" marB="34075">
                    <a:lnL w="19050" cap="flat" cmpd="sng" algn="ctr">
                      <a:solidFill>
                        <a:schemeClr val="bg1"/>
                      </a:solidFill>
                      <a:prstDash val="solid"/>
                      <a:round/>
                      <a:headEnd type="none" w="med" len="med"/>
                      <a:tailEnd type="none" w="med" len="med"/>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dpi="0" rotWithShape="1">
                      <a:blip r:embed="rId5">
                        <a:extLst>
                          <a:ext uri="{28A0092B-C50C-407E-A947-70E740481C1C}">
                            <a14:useLocalDpi xmlns:a14="http://schemas.microsoft.com/office/drawing/2010/main" val="0"/>
                          </a:ext>
                        </a:extLst>
                      </a:blip>
                      <a:srcRect/>
                      <a:stretch>
                        <a:fillRect/>
                      </a:stretch>
                    </a:blipFill>
                  </a:tcPr>
                </a:tc>
                <a:extLst>
                  <a:ext uri="{0D108BD9-81ED-4DB2-BD59-A6C34878D82A}">
                    <a16:rowId xmlns:a16="http://schemas.microsoft.com/office/drawing/2014/main" val="10001"/>
                  </a:ext>
                </a:extLst>
              </a:tr>
              <a:tr h="1339982">
                <a:tc>
                  <a:txBody>
                    <a:bodyPr/>
                    <a:lstStyle/>
                    <a:p>
                      <a:endParaRPr lang="en-US" sz="1100" dirty="0">
                        <a:solidFill>
                          <a:schemeClr val="bg1"/>
                        </a:solidFill>
                      </a:endParaRPr>
                    </a:p>
                  </a:txBody>
                  <a:tcPr marL="68149" marR="68149" marT="34075" marB="34075">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blipFill dpi="0" rotWithShape="1">
                      <a:blip r:embed="rId6">
                        <a:extLst>
                          <a:ext uri="{28A0092B-C50C-407E-A947-70E740481C1C}">
                            <a14:useLocalDpi xmlns:a14="http://schemas.microsoft.com/office/drawing/2010/main" val="0"/>
                          </a:ext>
                        </a:extLst>
                      </a:blip>
                      <a:srcRect/>
                      <a:stretch>
                        <a:fillRect/>
                      </a:stretch>
                    </a:blipFill>
                  </a:tcPr>
                </a:tc>
                <a:tc>
                  <a:txBody>
                    <a:bodyPr/>
                    <a:lstStyle/>
                    <a:p>
                      <a:pPr marL="0" algn="l" defTabSz="914400" rtl="0" eaLnBrk="1" latinLnBrk="0" hangingPunct="1">
                        <a:spcAft>
                          <a:spcPts val="300"/>
                        </a:spcAft>
                      </a:pPr>
                      <a:r>
                        <a:rPr lang="en-US" sz="1200" b="1" kern="1200" dirty="0">
                          <a:solidFill>
                            <a:schemeClr val="bg1"/>
                          </a:solidFill>
                          <a:latin typeface="+mn-lt"/>
                          <a:ea typeface="+mn-ea"/>
                          <a:cs typeface="+mn-cs"/>
                        </a:rPr>
                        <a:t>FINANCE AND ACCOUNTING</a:t>
                      </a:r>
                    </a:p>
                    <a:p>
                      <a:pPr marL="0" marR="0" lvl="0" indent="0" algn="l" defTabSz="509412" rtl="0" eaLnBrk="1" fontAlgn="auto" latinLnBrk="0" hangingPunct="1">
                        <a:lnSpc>
                          <a:spcPct val="100000"/>
                        </a:lnSpc>
                        <a:spcBef>
                          <a:spcPts val="0"/>
                        </a:spcBef>
                        <a:spcAft>
                          <a:spcPts val="0"/>
                        </a:spcAft>
                        <a:buClrTx/>
                        <a:buSzTx/>
                        <a:buFontTx/>
                        <a:buNone/>
                        <a:tabLst/>
                        <a:defRPr/>
                      </a:pPr>
                      <a:r>
                        <a:rPr lang="en-US" sz="1100" dirty="0">
                          <a:solidFill>
                            <a:srgbClr val="FFFFFF"/>
                          </a:solidFill>
                          <a:latin typeface="Arial" pitchFamily="34" charset="0"/>
                          <a:cs typeface="Arial" pitchFamily="34" charset="0"/>
                        </a:rPr>
                        <a:t>We help companies transform their finance and accounting operations. Through enterprise financial business services, strategic centers of expertise, intelligent automation solutions, hybrid insource/outsource delivery models, and other solutions, we help you increase value for your company.</a:t>
                      </a:r>
                    </a:p>
                  </a:txBody>
                  <a:tcPr marL="68149" marR="68149" marT="68149" marB="3407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solidFill>
                  </a:tcPr>
                </a:tc>
                <a:tc>
                  <a:txBody>
                    <a:bodyPr/>
                    <a:lstStyle/>
                    <a:p>
                      <a:endParaRPr lang="en-US" sz="1100" dirty="0">
                        <a:solidFill>
                          <a:schemeClr val="bg1"/>
                        </a:solidFill>
                      </a:endParaRPr>
                    </a:p>
                  </a:txBody>
                  <a:tcPr marL="68149" marR="68149" marT="34075" marB="3407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blipFill dpi="0" rotWithShape="1">
                      <a:blip r:embed="rId7">
                        <a:extLst>
                          <a:ext uri="{28A0092B-C50C-407E-A947-70E740481C1C}">
                            <a14:useLocalDpi xmlns:a14="http://schemas.microsoft.com/office/drawing/2010/main" val="0"/>
                          </a:ext>
                        </a:extLst>
                      </a:blip>
                      <a:srcRect/>
                      <a:stretch>
                        <a:fillRect/>
                      </a:stretch>
                    </a:blipFill>
                  </a:tcPr>
                </a:tc>
                <a:tc>
                  <a:txBody>
                    <a:bodyPr/>
                    <a:lstStyle/>
                    <a:p>
                      <a:pPr marL="0" algn="l" defTabSz="914400" rtl="0" eaLnBrk="1" latinLnBrk="0" hangingPunct="1">
                        <a:spcAft>
                          <a:spcPts val="300"/>
                        </a:spcAft>
                      </a:pPr>
                      <a:r>
                        <a:rPr lang="en-US" sz="1200" b="1" kern="1200" dirty="0">
                          <a:solidFill>
                            <a:schemeClr val="bg1"/>
                          </a:solidFill>
                          <a:latin typeface="+mn-lt"/>
                          <a:ea typeface="+mn-ea"/>
                          <a:cs typeface="+mn-cs"/>
                        </a:rPr>
                        <a:t>MULTIFUNCTION/GBS</a:t>
                      </a:r>
                    </a:p>
                    <a:p>
                      <a:pPr marL="0" marR="0" lvl="0" indent="0" algn="l" defTabSz="509412" rtl="0" eaLnBrk="1" fontAlgn="auto" latinLnBrk="0" hangingPunct="1">
                        <a:lnSpc>
                          <a:spcPct val="100000"/>
                        </a:lnSpc>
                        <a:spcBef>
                          <a:spcPts val="0"/>
                        </a:spcBef>
                        <a:spcAft>
                          <a:spcPts val="0"/>
                        </a:spcAft>
                        <a:buClrTx/>
                        <a:buSzTx/>
                        <a:buFontTx/>
                        <a:buNone/>
                        <a:tabLst/>
                        <a:defRPr/>
                      </a:pPr>
                      <a:r>
                        <a:rPr lang="en-US" sz="1100" dirty="0">
                          <a:solidFill>
                            <a:srgbClr val="FFFFFF"/>
                          </a:solidFill>
                          <a:latin typeface="+mn-lt"/>
                          <a:cs typeface="Arial"/>
                        </a:rPr>
                        <a:t>We move shared services to the next generation—integrating finance, human resources, information technology, supply chain, and/or other business administrative services into a single, multifunction shared services or global business services operation with effective governance and management.</a:t>
                      </a:r>
                      <a:endParaRPr lang="en-US" sz="1100" i="1" spc="-33" dirty="0">
                        <a:solidFill>
                          <a:srgbClr val="FFFFFF"/>
                        </a:solidFill>
                        <a:latin typeface="+mn-lt"/>
                        <a:cs typeface="Arial"/>
                      </a:endParaRPr>
                    </a:p>
                  </a:txBody>
                  <a:tcPr marL="68149" marR="68149" marT="68149" marB="34075">
                    <a:lnL w="19050" cap="flat" cmpd="sng" algn="ctr">
                      <a:solidFill>
                        <a:schemeClr val="bg1"/>
                      </a:solidFill>
                      <a:prstDash val="solid"/>
                      <a:round/>
                      <a:headEnd type="none" w="med" len="med"/>
                      <a:tailEnd type="none" w="med" len="med"/>
                    </a:lnL>
                    <a:lnR w="12700" cmpd="sng">
                      <a:noFill/>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4642880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33"/>
          </p:nvPr>
        </p:nvSpPr>
        <p:spPr/>
        <p:txBody>
          <a:bodyPr/>
          <a:lstStyle/>
          <a:p>
            <a:fld id="{9AA6D16A-0A68-8445-85DB-A0BE8CCB51C7}" type="slidenum">
              <a:rPr lang="en-US" smtClean="0"/>
              <a:pPr/>
              <a:t>4</a:t>
            </a:fld>
            <a:endParaRPr lang="en-US" dirty="0"/>
          </a:p>
        </p:txBody>
      </p:sp>
      <p:sp>
        <p:nvSpPr>
          <p:cNvPr id="3" name="Title 2"/>
          <p:cNvSpPr>
            <a:spLocks noGrp="1"/>
          </p:cNvSpPr>
          <p:nvPr>
            <p:ph type="title"/>
          </p:nvPr>
        </p:nvSpPr>
        <p:spPr/>
        <p:txBody>
          <a:bodyPr/>
          <a:lstStyle/>
          <a:p>
            <a:r>
              <a:rPr lang="en-US" dirty="0"/>
              <a:t>Spotlight: Our Finance and Accounting Practice</a:t>
            </a:r>
          </a:p>
        </p:txBody>
      </p:sp>
      <p:sp>
        <p:nvSpPr>
          <p:cNvPr id="4" name="Text Placeholder 3"/>
          <p:cNvSpPr>
            <a:spLocks noGrp="1"/>
          </p:cNvSpPr>
          <p:nvPr>
            <p:ph type="body" sz="quarter" idx="13"/>
          </p:nvPr>
        </p:nvSpPr>
        <p:spPr/>
        <p:txBody>
          <a:bodyPr/>
          <a:lstStyle/>
          <a:p>
            <a:endParaRPr lang="en-US"/>
          </a:p>
        </p:txBody>
      </p:sp>
      <p:sp>
        <p:nvSpPr>
          <p:cNvPr id="5" name="Content Placeholder 4"/>
          <p:cNvSpPr>
            <a:spLocks noGrp="1"/>
          </p:cNvSpPr>
          <p:nvPr>
            <p:ph sz="quarter" idx="34"/>
          </p:nvPr>
        </p:nvSpPr>
        <p:spPr>
          <a:xfrm>
            <a:off x="271463" y="1333500"/>
            <a:ext cx="3919537" cy="5524500"/>
          </a:xfrm>
        </p:spPr>
        <p:txBody>
          <a:bodyPr/>
          <a:lstStyle/>
          <a:p>
            <a:pPr>
              <a:spcBef>
                <a:spcPts val="600"/>
              </a:spcBef>
              <a:spcAft>
                <a:spcPts val="600"/>
              </a:spcAft>
            </a:pPr>
            <a:r>
              <a:rPr lang="en-US" sz="1200" b="0" dirty="0"/>
              <a:t>Finance and accounting is a core specialty at ScottMadden and has been since our inception in 1983. As such, we have a dedicated finance and accounting practice that consults across geographies and industries, including aerospace, consumer products, defense, higher education, energy, entertainment, healthcare, manufacturing, pharmaceuticals, retail, technology, telecommunications, transportation, and others.</a:t>
            </a:r>
          </a:p>
          <a:p>
            <a:pPr>
              <a:spcBef>
                <a:spcPts val="600"/>
              </a:spcBef>
              <a:spcAft>
                <a:spcPts val="600"/>
              </a:spcAft>
            </a:pPr>
            <a:r>
              <a:rPr lang="en-US" sz="1200" b="0" dirty="0"/>
              <a:t>Whether we are designing and implementing new service delivery models, expanding existing operations, or evaluating outsourcing opportunities, we ensure our clients achieve the business value desired.</a:t>
            </a:r>
          </a:p>
          <a:p>
            <a:pPr>
              <a:spcBef>
                <a:spcPts val="600"/>
              </a:spcBef>
              <a:spcAft>
                <a:spcPts val="600"/>
              </a:spcAft>
            </a:pPr>
            <a:r>
              <a:rPr lang="en-US" sz="1200" b="0" dirty="0"/>
              <a:t>ScottMadden has extensive experience supporting clients across finance and accounting functions, including:</a:t>
            </a:r>
          </a:p>
          <a:p>
            <a:pPr lvl="1">
              <a:lnSpc>
                <a:spcPct val="110000"/>
              </a:lnSpc>
              <a:spcBef>
                <a:spcPts val="0"/>
              </a:spcBef>
              <a:spcAft>
                <a:spcPts val="0"/>
              </a:spcAft>
            </a:pPr>
            <a:r>
              <a:rPr lang="en-US" dirty="0"/>
              <a:t>Accounts payable, including travel and expense</a:t>
            </a:r>
          </a:p>
          <a:p>
            <a:pPr lvl="1">
              <a:lnSpc>
                <a:spcPct val="110000"/>
              </a:lnSpc>
              <a:spcBef>
                <a:spcPts val="0"/>
              </a:spcBef>
              <a:spcAft>
                <a:spcPts val="0"/>
              </a:spcAft>
            </a:pPr>
            <a:r>
              <a:rPr lang="en-US" dirty="0"/>
              <a:t>Billing, credit, collections, and cash application</a:t>
            </a:r>
          </a:p>
          <a:p>
            <a:pPr lvl="1">
              <a:lnSpc>
                <a:spcPct val="110000"/>
              </a:lnSpc>
              <a:spcBef>
                <a:spcPts val="0"/>
              </a:spcBef>
              <a:spcAft>
                <a:spcPts val="0"/>
              </a:spcAft>
            </a:pPr>
            <a:r>
              <a:rPr lang="en-US" dirty="0"/>
              <a:t>Payroll and time collection</a:t>
            </a:r>
          </a:p>
          <a:p>
            <a:pPr lvl="1">
              <a:lnSpc>
                <a:spcPct val="110000"/>
              </a:lnSpc>
              <a:spcBef>
                <a:spcPts val="0"/>
              </a:spcBef>
              <a:spcAft>
                <a:spcPts val="0"/>
              </a:spcAft>
            </a:pPr>
            <a:r>
              <a:rPr lang="en-US" dirty="0"/>
              <a:t>General accounting and fixed assets</a:t>
            </a:r>
          </a:p>
          <a:p>
            <a:pPr lvl="1">
              <a:lnSpc>
                <a:spcPct val="110000"/>
              </a:lnSpc>
              <a:spcBef>
                <a:spcPts val="0"/>
              </a:spcBef>
              <a:spcAft>
                <a:spcPts val="0"/>
              </a:spcAft>
            </a:pPr>
            <a:r>
              <a:rPr lang="en-US" dirty="0"/>
              <a:t>Tax and treasury</a:t>
            </a:r>
          </a:p>
          <a:p>
            <a:pPr lvl="1">
              <a:lnSpc>
                <a:spcPct val="110000"/>
              </a:lnSpc>
              <a:spcBef>
                <a:spcPts val="0"/>
              </a:spcBef>
              <a:spcAft>
                <a:spcPts val="0"/>
              </a:spcAft>
            </a:pPr>
            <a:r>
              <a:rPr lang="en-US" dirty="0"/>
              <a:t>Financial planning and analysis</a:t>
            </a:r>
          </a:p>
          <a:p>
            <a:pPr lvl="1">
              <a:spcBef>
                <a:spcPts val="0"/>
              </a:spcBef>
              <a:spcAft>
                <a:spcPts val="0"/>
              </a:spcAft>
            </a:pPr>
            <a:r>
              <a:rPr lang="en-US" dirty="0"/>
              <a:t>Budgeting and forecasting</a:t>
            </a:r>
            <a:br>
              <a:rPr lang="en-US" dirty="0"/>
            </a:br>
            <a:endParaRPr lang="en-US" dirty="0"/>
          </a:p>
          <a:p>
            <a:pPr marL="23813" lvl="1" indent="0">
              <a:lnSpc>
                <a:spcPct val="110000"/>
              </a:lnSpc>
              <a:spcBef>
                <a:spcPts val="0"/>
              </a:spcBef>
              <a:spcAft>
                <a:spcPts val="0"/>
              </a:spcAft>
              <a:buNone/>
            </a:pPr>
            <a:r>
              <a:rPr lang="en-US" dirty="0"/>
              <a:t>In addition, we have dedicated expertise across end-to-end, cross-functional processes comprising:</a:t>
            </a:r>
          </a:p>
          <a:p>
            <a:pPr lvl="1">
              <a:lnSpc>
                <a:spcPct val="110000"/>
              </a:lnSpc>
              <a:spcBef>
                <a:spcPts val="0"/>
              </a:spcBef>
              <a:spcAft>
                <a:spcPts val="0"/>
              </a:spcAft>
            </a:pPr>
            <a:r>
              <a:rPr lang="en-US" dirty="0"/>
              <a:t>Procure-to-pay</a:t>
            </a:r>
          </a:p>
          <a:p>
            <a:pPr lvl="1">
              <a:lnSpc>
                <a:spcPct val="110000"/>
              </a:lnSpc>
              <a:spcBef>
                <a:spcPts val="0"/>
              </a:spcBef>
              <a:spcAft>
                <a:spcPts val="0"/>
              </a:spcAft>
            </a:pPr>
            <a:r>
              <a:rPr lang="en-US" dirty="0"/>
              <a:t>Record-to-report</a:t>
            </a:r>
          </a:p>
          <a:p>
            <a:pPr lvl="1">
              <a:lnSpc>
                <a:spcPct val="110000"/>
              </a:lnSpc>
              <a:spcBef>
                <a:spcPts val="0"/>
              </a:spcBef>
              <a:spcAft>
                <a:spcPts val="0"/>
              </a:spcAft>
            </a:pPr>
            <a:r>
              <a:rPr lang="en-US" dirty="0"/>
              <a:t>Order-to-cash</a:t>
            </a:r>
          </a:p>
        </p:txBody>
      </p:sp>
      <p:graphicFrame>
        <p:nvGraphicFramePr>
          <p:cNvPr id="7" name="Table 6"/>
          <p:cNvGraphicFramePr>
            <a:graphicFrameLocks noGrp="1"/>
          </p:cNvGraphicFramePr>
          <p:nvPr>
            <p:extLst>
              <p:ext uri="{D42A27DB-BD31-4B8C-83A1-F6EECF244321}">
                <p14:modId xmlns:p14="http://schemas.microsoft.com/office/powerpoint/2010/main" val="3477740349"/>
              </p:ext>
            </p:extLst>
          </p:nvPr>
        </p:nvGraphicFramePr>
        <p:xfrm>
          <a:off x="4196080" y="1343784"/>
          <a:ext cx="5589270" cy="5638326"/>
        </p:xfrm>
        <a:graphic>
          <a:graphicData uri="http://schemas.openxmlformats.org/drawingml/2006/table">
            <a:tbl>
              <a:tblPr firstRow="1" bandRow="1">
                <a:tableStyleId>{5C22544A-7EE6-4342-B048-85BDC9FD1C3A}</a:tableStyleId>
              </a:tblPr>
              <a:tblGrid>
                <a:gridCol w="2794635">
                  <a:extLst>
                    <a:ext uri="{9D8B030D-6E8A-4147-A177-3AD203B41FA5}">
                      <a16:colId xmlns:a16="http://schemas.microsoft.com/office/drawing/2014/main" val="20000"/>
                    </a:ext>
                  </a:extLst>
                </a:gridCol>
                <a:gridCol w="2794635">
                  <a:extLst>
                    <a:ext uri="{9D8B030D-6E8A-4147-A177-3AD203B41FA5}">
                      <a16:colId xmlns:a16="http://schemas.microsoft.com/office/drawing/2014/main" val="20001"/>
                    </a:ext>
                  </a:extLst>
                </a:gridCol>
              </a:tblGrid>
              <a:tr h="324646">
                <a:tc gridSpan="2">
                  <a:txBody>
                    <a:bodyPr/>
                    <a:lstStyle/>
                    <a:p>
                      <a:pPr algn="l"/>
                      <a:r>
                        <a:rPr lang="en-US" sz="1400" dirty="0">
                          <a:solidFill>
                            <a:schemeClr val="bg1"/>
                          </a:solidFill>
                        </a:rPr>
                        <a:t>FINANCE AND ACCOUNTING SERVICES</a:t>
                      </a:r>
                    </a:p>
                  </a:txBody>
                  <a:tcPr marL="45720" marR="45720">
                    <a:lnB w="38100" cmpd="sng">
                      <a:noFill/>
                    </a:lnB>
                    <a:solidFill>
                      <a:schemeClr val="accent5"/>
                    </a:solidFill>
                  </a:tcPr>
                </a:tc>
                <a:tc hMerge="1">
                  <a:txBody>
                    <a:bodyPr/>
                    <a:lstStyle/>
                    <a:p>
                      <a:endParaRPr lang="en-US" dirty="0"/>
                    </a:p>
                  </a:txBody>
                  <a:tcPr>
                    <a:solidFill>
                      <a:schemeClr val="accent5"/>
                    </a:solidFill>
                  </a:tcPr>
                </a:tc>
                <a:extLst>
                  <a:ext uri="{0D108BD9-81ED-4DB2-BD59-A6C34878D82A}">
                    <a16:rowId xmlns:a16="http://schemas.microsoft.com/office/drawing/2014/main" val="10000"/>
                  </a:ext>
                </a:extLst>
              </a:tr>
              <a:tr h="5137525">
                <a:tc>
                  <a:txBody>
                    <a:bodyPr/>
                    <a:lstStyle/>
                    <a:p>
                      <a:pPr marL="0" marR="0" lvl="0" indent="0" algn="l" defTabSz="509412" rtl="0" eaLnBrk="1" fontAlgn="auto" latinLnBrk="0" hangingPunct="1">
                        <a:lnSpc>
                          <a:spcPct val="100000"/>
                        </a:lnSpc>
                        <a:spcBef>
                          <a:spcPts val="600"/>
                        </a:spcBef>
                        <a:spcAft>
                          <a:spcPts val="600"/>
                        </a:spcAft>
                        <a:buClrTx/>
                        <a:buSzTx/>
                        <a:buFontTx/>
                        <a:buNone/>
                        <a:tabLst/>
                        <a:defRPr/>
                      </a:pPr>
                      <a:r>
                        <a:rPr kumimoji="0" lang="en-US" sz="1200" b="1" i="0" u="none" strike="noStrike" kern="1200" cap="none" spc="0" normalizeH="0" baseline="0" noProof="0" dirty="0">
                          <a:ln>
                            <a:noFill/>
                          </a:ln>
                          <a:solidFill>
                            <a:srgbClr val="26BCD7"/>
                          </a:solidFill>
                          <a:effectLst/>
                          <a:uLnTx/>
                          <a:uFillTx/>
                          <a:latin typeface="Arial" charset="0"/>
                          <a:ea typeface="Arial" charset="0"/>
                          <a:cs typeface="Arial" charset="0"/>
                        </a:rPr>
                        <a:t>FINANCE TRANSFORMATION</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Finance transformation strategy</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Multifunction strategy and expansion planning</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Benchmarking and leading practices evaluation</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Service delivery model design or redesign</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Business case development</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Implementation planning/support/project management</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Analytics, metrics, and performance management</a:t>
                      </a:r>
                    </a:p>
                    <a:p>
                      <a:pPr marL="0" marR="0" lvl="0" indent="0" algn="l" defTabSz="509412" rtl="0" eaLnBrk="1" fontAlgn="auto" latinLnBrk="0" hangingPunct="1">
                        <a:lnSpc>
                          <a:spcPct val="100000"/>
                        </a:lnSpc>
                        <a:spcBef>
                          <a:spcPts val="600"/>
                        </a:spcBef>
                        <a:spcAft>
                          <a:spcPts val="600"/>
                        </a:spcAft>
                        <a:buClrTx/>
                        <a:buSzTx/>
                        <a:buFontTx/>
                        <a:buNone/>
                        <a:tabLst/>
                        <a:defRPr/>
                      </a:pPr>
                      <a:r>
                        <a:rPr kumimoji="0" lang="en-US" sz="1200" b="1" i="0" u="none" strike="noStrike" kern="1200" cap="none" spc="0" normalizeH="0" baseline="0" noProof="0" dirty="0">
                          <a:ln>
                            <a:noFill/>
                          </a:ln>
                          <a:solidFill>
                            <a:srgbClr val="26BCD7"/>
                          </a:solidFill>
                          <a:effectLst/>
                          <a:uLnTx/>
                          <a:uFillTx/>
                          <a:latin typeface="Arial" charset="0"/>
                          <a:ea typeface="Arial" charset="0"/>
                          <a:cs typeface="Arial" charset="0"/>
                        </a:rPr>
                        <a:t>DIGITAL STRATEGY AND IMPLEMENTATION</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RPA and Artificial Intelligence (AI) strategy and application</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RPA and AI opportunity identification and business case</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Vendor selection and implementation management</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Governance and vendor management</a:t>
                      </a:r>
                    </a:p>
                  </a:txBody>
                  <a:tcPr marL="45720" marR="4572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509412" rtl="0" eaLnBrk="1" fontAlgn="auto" latinLnBrk="0" hangingPunct="1">
                        <a:lnSpc>
                          <a:spcPct val="100000"/>
                        </a:lnSpc>
                        <a:spcBef>
                          <a:spcPts val="600"/>
                        </a:spcBef>
                        <a:spcAft>
                          <a:spcPts val="600"/>
                        </a:spcAft>
                        <a:buClrTx/>
                        <a:buSzTx/>
                        <a:buFontTx/>
                        <a:buNone/>
                        <a:tabLst/>
                        <a:defRPr/>
                      </a:pPr>
                      <a:r>
                        <a:rPr kumimoji="0" lang="en-US" sz="1200" b="1" i="0" u="none" strike="noStrike" kern="1200" cap="none" spc="0" normalizeH="0" baseline="0" noProof="0" dirty="0">
                          <a:ln>
                            <a:noFill/>
                          </a:ln>
                          <a:solidFill>
                            <a:srgbClr val="26BCD7"/>
                          </a:solidFill>
                          <a:effectLst/>
                          <a:uLnTx/>
                          <a:uFillTx/>
                          <a:latin typeface="Arial" charset="0"/>
                          <a:ea typeface="Arial" charset="0"/>
                          <a:cs typeface="Arial" charset="0"/>
                        </a:rPr>
                        <a:t>PROCESS DESIGN AND CONTINUOUS IMPROVEMENT</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End-to-end process design</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Global process owner creation</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Continuous improvement program design</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Customer satisfaction program development</a:t>
                      </a:r>
                    </a:p>
                    <a:p>
                      <a:pPr marL="0" marR="0" lvl="0" indent="0" algn="l" defTabSz="509412" rtl="0" eaLnBrk="1" fontAlgn="auto" latinLnBrk="0" hangingPunct="1">
                        <a:lnSpc>
                          <a:spcPct val="100000"/>
                        </a:lnSpc>
                        <a:spcBef>
                          <a:spcPts val="600"/>
                        </a:spcBef>
                        <a:spcAft>
                          <a:spcPts val="600"/>
                        </a:spcAft>
                        <a:buClrTx/>
                        <a:buSzTx/>
                        <a:buFontTx/>
                        <a:buNone/>
                        <a:tabLst/>
                        <a:defRPr/>
                      </a:pPr>
                      <a:r>
                        <a:rPr kumimoji="0" lang="en-US" sz="1200" b="1" i="0" u="none" strike="noStrike" kern="1200" cap="none" spc="0" normalizeH="0" baseline="0" noProof="0" dirty="0">
                          <a:ln>
                            <a:noFill/>
                          </a:ln>
                          <a:solidFill>
                            <a:srgbClr val="26BCD7"/>
                          </a:solidFill>
                          <a:effectLst/>
                          <a:uLnTx/>
                          <a:uFillTx/>
                          <a:latin typeface="Arial" charset="0"/>
                          <a:ea typeface="Arial" charset="0"/>
                          <a:cs typeface="Arial" charset="0"/>
                        </a:rPr>
                        <a:t>OTHER STRATEGIC INITIATIVES</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Merger and acquisition integration</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Divestiture and transition services</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Cost reduction and operations improvement</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Service expansion</a:t>
                      </a:r>
                    </a:p>
                    <a:p>
                      <a:pPr marL="0" marR="0" lvl="0" indent="0" algn="l" defTabSz="509412" rtl="0" eaLnBrk="1" fontAlgn="auto" latinLnBrk="0" hangingPunct="1">
                        <a:lnSpc>
                          <a:spcPct val="100000"/>
                        </a:lnSpc>
                        <a:spcBef>
                          <a:spcPts val="600"/>
                        </a:spcBef>
                        <a:spcAft>
                          <a:spcPts val="600"/>
                        </a:spcAft>
                        <a:buClrTx/>
                        <a:buSzTx/>
                        <a:buFontTx/>
                        <a:buNone/>
                        <a:tabLst/>
                        <a:defRPr/>
                      </a:pPr>
                      <a:r>
                        <a:rPr kumimoji="0" lang="en-US" sz="1200" b="1" i="0" u="none" strike="noStrike" kern="1200" cap="none" spc="0" normalizeH="0" baseline="0" noProof="0" dirty="0">
                          <a:ln>
                            <a:noFill/>
                          </a:ln>
                          <a:solidFill>
                            <a:srgbClr val="26BCD7"/>
                          </a:solidFill>
                          <a:effectLst/>
                          <a:uLnTx/>
                          <a:uFillTx/>
                          <a:latin typeface="Arial" charset="0"/>
                          <a:ea typeface="Arial" charset="0"/>
                          <a:cs typeface="Arial" charset="0"/>
                        </a:rPr>
                        <a:t>FINANCIAL AND SERVICE MANAGEMENT SYSTEMS</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Finance technology advisory services</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Systems requirements identification</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Vendor selection facilitation</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Configuration design</a:t>
                      </a:r>
                    </a:p>
                    <a:p>
                      <a:pPr marL="365760" marR="0" lvl="1" indent="-228600" algn="l" defTabSz="914400" rtl="0" eaLnBrk="1" fontAlgn="auto" latinLnBrk="0" hangingPunct="1">
                        <a:lnSpc>
                          <a:spcPct val="100000"/>
                        </a:lnSpc>
                        <a:spcBef>
                          <a:spcPts val="200"/>
                        </a:spcBef>
                        <a:spcAft>
                          <a:spcPts val="200"/>
                        </a:spcAft>
                        <a:buClr>
                          <a:srgbClr val="26BCD7"/>
                        </a:buClr>
                        <a:buSzPct val="135000"/>
                        <a:buFont typeface="Wingdings" pitchFamily="2" charset="2"/>
                        <a:buChar char="§"/>
                        <a:tabLst/>
                        <a:defRPr/>
                      </a:pPr>
                      <a:r>
                        <a:rPr kumimoji="0" lang="en-US" sz="1200" b="0" i="0" u="none" strike="noStrike" kern="1200" cap="none" spc="0" normalizeH="0" baseline="0" dirty="0">
                          <a:ln>
                            <a:noFill/>
                          </a:ln>
                          <a:solidFill>
                            <a:srgbClr val="5E5F62"/>
                          </a:solidFill>
                          <a:effectLst/>
                          <a:uLnTx/>
                          <a:uFillTx/>
                          <a:latin typeface="Arial" panose="020B0604020202020204" pitchFamily="34" charset="0"/>
                          <a:ea typeface="+mn-ea"/>
                          <a:cs typeface="Arial" panose="020B0604020202020204" pitchFamily="34" charset="0"/>
                        </a:rPr>
                        <a:t>Testing design and facilitation</a:t>
                      </a:r>
                    </a:p>
                  </a:txBody>
                  <a:tcPr marL="45720" marR="4572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1315952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9"/>
          </p:nvPr>
        </p:nvSpPr>
        <p:spPr/>
        <p:txBody>
          <a:bodyPr/>
          <a:lstStyle/>
          <a:p>
            <a:fld id="{9AA6D16A-0A68-8445-85DB-A0BE8CCB51C7}" type="slidenum">
              <a:rPr lang="en-US" smtClean="0"/>
              <a:pPr/>
              <a:t>5</a:t>
            </a:fld>
            <a:endParaRPr lang="en-US" dirty="0"/>
          </a:p>
        </p:txBody>
      </p:sp>
      <p:sp>
        <p:nvSpPr>
          <p:cNvPr id="3" name="Title 2"/>
          <p:cNvSpPr>
            <a:spLocks noGrp="1"/>
          </p:cNvSpPr>
          <p:nvPr>
            <p:ph type="title"/>
          </p:nvPr>
        </p:nvSpPr>
        <p:spPr/>
        <p:txBody>
          <a:bodyPr/>
          <a:lstStyle/>
          <a:p>
            <a:r>
              <a:rPr lang="en-US" dirty="0"/>
              <a:t>How We Differ from Our Competition</a:t>
            </a:r>
          </a:p>
        </p:txBody>
      </p:sp>
      <p:sp>
        <p:nvSpPr>
          <p:cNvPr id="4" name="Text Placeholder 3"/>
          <p:cNvSpPr>
            <a:spLocks noGrp="1"/>
          </p:cNvSpPr>
          <p:nvPr>
            <p:ph type="body" sz="quarter" idx="13"/>
          </p:nvPr>
        </p:nvSpPr>
        <p:spPr/>
        <p:txBody>
          <a:bodyPr/>
          <a:lstStyle/>
          <a:p>
            <a:endParaRPr lang="en-US"/>
          </a:p>
        </p:txBody>
      </p:sp>
      <p:graphicFrame>
        <p:nvGraphicFramePr>
          <p:cNvPr id="6" name="Content Placeholder 10"/>
          <p:cNvGraphicFramePr>
            <a:graphicFrameLocks noGrp="1"/>
          </p:cNvGraphicFramePr>
          <p:nvPr>
            <p:ph sz="quarter" idx="20"/>
            <p:extLst>
              <p:ext uri="{D42A27DB-BD31-4B8C-83A1-F6EECF244321}">
                <p14:modId xmlns:p14="http://schemas.microsoft.com/office/powerpoint/2010/main" val="2039774108"/>
              </p:ext>
            </p:extLst>
          </p:nvPr>
        </p:nvGraphicFramePr>
        <p:xfrm>
          <a:off x="281624" y="1363345"/>
          <a:ext cx="9496478" cy="5514975"/>
        </p:xfrm>
        <a:graphic>
          <a:graphicData uri="http://schemas.openxmlformats.org/drawingml/2006/table">
            <a:tbl>
              <a:tblPr firstRow="1" bandRow="1">
                <a:tableStyleId>{5C22544A-7EE6-4342-B048-85BDC9FD1C3A}</a:tableStyleId>
              </a:tblPr>
              <a:tblGrid>
                <a:gridCol w="1121383">
                  <a:extLst>
                    <a:ext uri="{9D8B030D-6E8A-4147-A177-3AD203B41FA5}">
                      <a16:colId xmlns:a16="http://schemas.microsoft.com/office/drawing/2014/main" val="20000"/>
                    </a:ext>
                  </a:extLst>
                </a:gridCol>
                <a:gridCol w="1675019">
                  <a:extLst>
                    <a:ext uri="{9D8B030D-6E8A-4147-A177-3AD203B41FA5}">
                      <a16:colId xmlns:a16="http://schemas.microsoft.com/office/drawing/2014/main" val="20001"/>
                    </a:ext>
                  </a:extLst>
                </a:gridCol>
                <a:gridCol w="1675019">
                  <a:extLst>
                    <a:ext uri="{9D8B030D-6E8A-4147-A177-3AD203B41FA5}">
                      <a16:colId xmlns:a16="http://schemas.microsoft.com/office/drawing/2014/main" val="20002"/>
                    </a:ext>
                  </a:extLst>
                </a:gridCol>
                <a:gridCol w="1675019">
                  <a:extLst>
                    <a:ext uri="{9D8B030D-6E8A-4147-A177-3AD203B41FA5}">
                      <a16:colId xmlns:a16="http://schemas.microsoft.com/office/drawing/2014/main" val="20003"/>
                    </a:ext>
                  </a:extLst>
                </a:gridCol>
                <a:gridCol w="1675019">
                  <a:extLst>
                    <a:ext uri="{9D8B030D-6E8A-4147-A177-3AD203B41FA5}">
                      <a16:colId xmlns:a16="http://schemas.microsoft.com/office/drawing/2014/main" val="20004"/>
                    </a:ext>
                  </a:extLst>
                </a:gridCol>
                <a:gridCol w="1675019">
                  <a:extLst>
                    <a:ext uri="{9D8B030D-6E8A-4147-A177-3AD203B41FA5}">
                      <a16:colId xmlns:a16="http://schemas.microsoft.com/office/drawing/2014/main" val="20005"/>
                    </a:ext>
                  </a:extLst>
                </a:gridCol>
              </a:tblGrid>
              <a:tr h="556161">
                <a:tc>
                  <a:txBody>
                    <a:bodyPr/>
                    <a:lstStyle/>
                    <a:p>
                      <a:pPr algn="ctr"/>
                      <a:endParaRPr lang="en-US" sz="1600" dirty="0">
                        <a:solidFill>
                          <a:schemeClr val="accent2"/>
                        </a:solidFill>
                        <a:effectLst/>
                        <a:latin typeface="Arial" pitchFamily="34" charset="0"/>
                        <a:cs typeface="Arial" pitchFamily="34" charset="0"/>
                      </a:endParaRPr>
                    </a:p>
                  </a:txBody>
                  <a:tcPr marL="125706" marR="125706" marT="51816" marB="51816"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solidFill>
                            <a:schemeClr val="bg1"/>
                          </a:solidFill>
                          <a:effectLst/>
                          <a:latin typeface="Arial" pitchFamily="34" charset="0"/>
                          <a:cs typeface="Arial" pitchFamily="34" charset="0"/>
                        </a:rPr>
                        <a:t>Strategy Firms</a:t>
                      </a:r>
                    </a:p>
                  </a:txBody>
                  <a:tcPr marL="125706" marR="125706" marT="51816" marB="51816"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200" dirty="0">
                          <a:solidFill>
                            <a:schemeClr val="bg1"/>
                          </a:solidFill>
                          <a:effectLst/>
                          <a:latin typeface="Arial" pitchFamily="34" charset="0"/>
                          <a:cs typeface="Arial" pitchFamily="34" charset="0"/>
                        </a:rPr>
                        <a:t>The Big Four</a:t>
                      </a:r>
                    </a:p>
                  </a:txBody>
                  <a:tcPr marL="125706" marR="125706" marT="51816" marB="51816"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200" dirty="0">
                          <a:solidFill>
                            <a:schemeClr val="bg1"/>
                          </a:solidFill>
                          <a:effectLst/>
                          <a:latin typeface="Arial" pitchFamily="34" charset="0"/>
                          <a:cs typeface="Arial" pitchFamily="34" charset="0"/>
                        </a:rPr>
                        <a:t>Outsourcing Advisory</a:t>
                      </a:r>
                      <a:r>
                        <a:rPr lang="en-US" sz="1200" baseline="0" dirty="0">
                          <a:solidFill>
                            <a:schemeClr val="bg1"/>
                          </a:solidFill>
                          <a:effectLst/>
                          <a:latin typeface="Arial" pitchFamily="34" charset="0"/>
                          <a:cs typeface="Arial" pitchFamily="34" charset="0"/>
                        </a:rPr>
                        <a:t> Firms</a:t>
                      </a:r>
                      <a:endParaRPr lang="en-US" sz="1200" dirty="0">
                        <a:solidFill>
                          <a:schemeClr val="bg1"/>
                        </a:solidFill>
                        <a:effectLst/>
                        <a:latin typeface="Arial" pitchFamily="34" charset="0"/>
                        <a:cs typeface="Arial" pitchFamily="34" charset="0"/>
                      </a:endParaRPr>
                    </a:p>
                  </a:txBody>
                  <a:tcPr marL="125706" marR="125706" marT="51816" marB="51816"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200" dirty="0">
                          <a:solidFill>
                            <a:schemeClr val="bg1"/>
                          </a:solidFill>
                          <a:effectLst/>
                          <a:latin typeface="Arial" pitchFamily="34" charset="0"/>
                          <a:cs typeface="Arial" pitchFamily="34" charset="0"/>
                        </a:rPr>
                        <a:t>HR/Functional Consultancies</a:t>
                      </a:r>
                    </a:p>
                  </a:txBody>
                  <a:tcPr marL="125706" marR="125706" marT="51816" marB="51816"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200" dirty="0">
                          <a:solidFill>
                            <a:schemeClr val="bg1"/>
                          </a:solidFill>
                          <a:effectLst/>
                          <a:latin typeface="Arial" pitchFamily="34" charset="0"/>
                          <a:cs typeface="Arial" pitchFamily="34" charset="0"/>
                        </a:rPr>
                        <a:t>ScottMadden</a:t>
                      </a:r>
                    </a:p>
                  </a:txBody>
                  <a:tcPr marL="125706" marR="125706" marT="51816" marB="51816"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r h="1697454">
                <a:tc>
                  <a:txBody>
                    <a:bodyPr/>
                    <a:lstStyle/>
                    <a:p>
                      <a:pPr marL="0" indent="0" algn="ctr">
                        <a:buClr>
                          <a:schemeClr val="accent1"/>
                        </a:buClr>
                        <a:buFont typeface="Wingdings" pitchFamily="2" charset="2"/>
                        <a:buNone/>
                        <a:tabLst/>
                      </a:pPr>
                      <a:r>
                        <a:rPr lang="en-US" sz="1200" b="1" dirty="0">
                          <a:solidFill>
                            <a:schemeClr val="bg1"/>
                          </a:solidFill>
                          <a:latin typeface="Arial" pitchFamily="34" charset="0"/>
                          <a:cs typeface="Arial" pitchFamily="34" charset="0"/>
                        </a:rPr>
                        <a:t>FOCUS</a:t>
                      </a:r>
                    </a:p>
                  </a:txBody>
                  <a:tcPr marL="125706" marR="125706" marT="51816" marB="51816"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6BCD7"/>
                    </a:solidFill>
                  </a:tcPr>
                </a:tc>
                <a:tc>
                  <a:txBody>
                    <a:bodyPr/>
                    <a:lstStyle/>
                    <a:p>
                      <a:pPr marL="119063"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Strategy work</a:t>
                      </a:r>
                    </a:p>
                    <a:p>
                      <a:pPr marL="119063" indent="-119063">
                        <a:lnSpc>
                          <a:spcPct val="90000"/>
                        </a:lnSpc>
                        <a:spcAft>
                          <a:spcPts val="500"/>
                        </a:spcAft>
                        <a:buClrTx/>
                        <a:buFont typeface="Wingdings" pitchFamily="2" charset="2"/>
                        <a:buChar char="§"/>
                        <a:tabLst/>
                      </a:pPr>
                      <a:r>
                        <a:rPr lang="en-US" sz="1100" baseline="0" dirty="0">
                          <a:solidFill>
                            <a:srgbClr val="5F6062"/>
                          </a:solidFill>
                          <a:latin typeface="Arial" pitchFamily="34" charset="0"/>
                          <a:cs typeface="Arial" pitchFamily="34" charset="0"/>
                        </a:rPr>
                        <a:t>Mergers and acquisitions</a:t>
                      </a:r>
                    </a:p>
                    <a:p>
                      <a:pPr marL="119063" indent="-119063">
                        <a:lnSpc>
                          <a:spcPct val="90000"/>
                        </a:lnSpc>
                        <a:spcAft>
                          <a:spcPts val="500"/>
                        </a:spcAft>
                        <a:buClrTx/>
                        <a:buFont typeface="Wingdings" pitchFamily="2" charset="2"/>
                        <a:buChar char="§"/>
                        <a:tabLst/>
                      </a:pPr>
                      <a:r>
                        <a:rPr lang="en-US" sz="1100" baseline="0" dirty="0">
                          <a:solidFill>
                            <a:srgbClr val="5F6062"/>
                          </a:solidFill>
                          <a:latin typeface="Arial" pitchFamily="34" charset="0"/>
                          <a:cs typeface="Arial" pitchFamily="34" charset="0"/>
                        </a:rPr>
                        <a:t>Cost reduction</a:t>
                      </a:r>
                    </a:p>
                  </a:txBody>
                  <a:tcPr marL="125706" marR="125706" marT="91440" marB="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19063"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Strategy and implementation work</a:t>
                      </a:r>
                    </a:p>
                    <a:p>
                      <a:pPr marL="119063"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Large system implementations</a:t>
                      </a:r>
                    </a:p>
                    <a:p>
                      <a:pPr marL="119063"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Outsourcing and offshoring</a:t>
                      </a:r>
                    </a:p>
                    <a:p>
                      <a:pPr marL="119063"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Long engagements</a:t>
                      </a:r>
                    </a:p>
                  </a:txBody>
                  <a:tcPr marL="125706" marR="125706" marT="91440" marB="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19063" lvl="2"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Advisory services</a:t>
                      </a:r>
                      <a:r>
                        <a:rPr lang="en-US" sz="1100" baseline="0" dirty="0">
                          <a:solidFill>
                            <a:srgbClr val="5F6062"/>
                          </a:solidFill>
                          <a:latin typeface="Arial" pitchFamily="34" charset="0"/>
                          <a:cs typeface="Arial" pitchFamily="34" charset="0"/>
                        </a:rPr>
                        <a:t> regarding vendor-provided solutions</a:t>
                      </a:r>
                      <a:endParaRPr lang="en-US" sz="1100" dirty="0">
                        <a:solidFill>
                          <a:srgbClr val="5F6062"/>
                        </a:solidFill>
                        <a:latin typeface="Arial" pitchFamily="34" charset="0"/>
                        <a:cs typeface="Arial" pitchFamily="34" charset="0"/>
                      </a:endParaRPr>
                    </a:p>
                  </a:txBody>
                  <a:tcPr marL="125706" marR="125706" marT="91440" marB="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19063" lvl="2"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Functional program development and/or support (e.g., health</a:t>
                      </a:r>
                      <a:r>
                        <a:rPr lang="en-US" sz="1100" baseline="0" dirty="0">
                          <a:solidFill>
                            <a:srgbClr val="5F6062"/>
                          </a:solidFill>
                          <a:latin typeface="Arial" pitchFamily="34" charset="0"/>
                          <a:cs typeface="Arial" pitchFamily="34" charset="0"/>
                        </a:rPr>
                        <a:t> and welfare, compensation)</a:t>
                      </a:r>
                    </a:p>
                    <a:p>
                      <a:pPr marL="119063" lvl="2" indent="-119063">
                        <a:lnSpc>
                          <a:spcPct val="90000"/>
                        </a:lnSpc>
                        <a:spcAft>
                          <a:spcPts val="500"/>
                        </a:spcAft>
                        <a:buClrTx/>
                        <a:buFont typeface="Wingdings" pitchFamily="2" charset="2"/>
                        <a:buChar char="§"/>
                        <a:tabLst/>
                      </a:pPr>
                      <a:r>
                        <a:rPr lang="en-US" sz="1100" baseline="0" dirty="0">
                          <a:solidFill>
                            <a:srgbClr val="5F6062"/>
                          </a:solidFill>
                          <a:latin typeface="Arial" pitchFamily="34" charset="0"/>
                          <a:cs typeface="Arial" pitchFamily="34" charset="0"/>
                        </a:rPr>
                        <a:t>Delivery systems</a:t>
                      </a:r>
                    </a:p>
                    <a:p>
                      <a:pPr marL="119063" lvl="2" indent="-119063">
                        <a:lnSpc>
                          <a:spcPct val="90000"/>
                        </a:lnSpc>
                        <a:spcAft>
                          <a:spcPts val="500"/>
                        </a:spcAft>
                        <a:buClrTx/>
                        <a:buFont typeface="Wingdings" pitchFamily="2" charset="2"/>
                        <a:buChar char="§"/>
                        <a:tabLst/>
                      </a:pPr>
                      <a:r>
                        <a:rPr lang="en-US" sz="1100" baseline="0" dirty="0">
                          <a:solidFill>
                            <a:srgbClr val="5F6062"/>
                          </a:solidFill>
                          <a:latin typeface="Arial" pitchFamily="34" charset="0"/>
                          <a:cs typeface="Arial" pitchFamily="34" charset="0"/>
                        </a:rPr>
                        <a:t>Unique products (e.g., surveys)</a:t>
                      </a:r>
                      <a:endParaRPr lang="en-US" sz="1100" dirty="0">
                        <a:solidFill>
                          <a:srgbClr val="5F6062"/>
                        </a:solidFill>
                        <a:latin typeface="Arial" pitchFamily="34" charset="0"/>
                        <a:cs typeface="Arial" pitchFamily="34" charset="0"/>
                      </a:endParaRPr>
                    </a:p>
                  </a:txBody>
                  <a:tcPr marL="125706" marR="125706" marT="91440" marB="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19063" indent="-119063">
                        <a:lnSpc>
                          <a:spcPct val="90000"/>
                        </a:lnSpc>
                        <a:spcAft>
                          <a:spcPts val="500"/>
                        </a:spcAft>
                        <a:buClr>
                          <a:schemeClr val="accent2"/>
                        </a:buClr>
                        <a:buFont typeface="Wingdings" pitchFamily="2" charset="2"/>
                        <a:buChar char="§"/>
                        <a:tabLst/>
                      </a:pPr>
                      <a:r>
                        <a:rPr lang="en-US" sz="1100" dirty="0">
                          <a:solidFill>
                            <a:srgbClr val="5F6062"/>
                          </a:solidFill>
                          <a:latin typeface="Arial" pitchFamily="34" charset="0"/>
                          <a:cs typeface="Arial" pitchFamily="34" charset="0"/>
                        </a:rPr>
                        <a:t>Strategy and implementation work</a:t>
                      </a:r>
                    </a:p>
                    <a:p>
                      <a:pPr marL="119063" indent="-119063">
                        <a:lnSpc>
                          <a:spcPct val="90000"/>
                        </a:lnSpc>
                        <a:spcAft>
                          <a:spcPts val="500"/>
                        </a:spcAft>
                        <a:buClr>
                          <a:schemeClr val="accent2"/>
                        </a:buClr>
                        <a:buFont typeface="Wingdings" pitchFamily="2" charset="2"/>
                        <a:buChar char="§"/>
                        <a:tabLst/>
                      </a:pPr>
                      <a:r>
                        <a:rPr lang="en-US" sz="1100" dirty="0">
                          <a:solidFill>
                            <a:srgbClr val="5F6062"/>
                          </a:solidFill>
                          <a:latin typeface="Arial" pitchFamily="34" charset="0"/>
                          <a:cs typeface="Arial" pitchFamily="34" charset="0"/>
                        </a:rPr>
                        <a:t>Efficient delivery models</a:t>
                      </a:r>
                    </a:p>
                    <a:p>
                      <a:pPr marL="119063" indent="-119063">
                        <a:lnSpc>
                          <a:spcPct val="90000"/>
                        </a:lnSpc>
                        <a:spcAft>
                          <a:spcPts val="500"/>
                        </a:spcAft>
                        <a:buClr>
                          <a:schemeClr val="accent2"/>
                        </a:buClr>
                        <a:buFont typeface="Wingdings" pitchFamily="2" charset="2"/>
                        <a:buChar char="§"/>
                        <a:tabLst/>
                      </a:pPr>
                      <a:r>
                        <a:rPr lang="en-US" sz="1100" dirty="0">
                          <a:solidFill>
                            <a:srgbClr val="5F6062"/>
                          </a:solidFill>
                          <a:latin typeface="Arial" pitchFamily="34" charset="0"/>
                          <a:cs typeface="Arial" pitchFamily="34" charset="0"/>
                        </a:rPr>
                        <a:t>Full SSO lifecycle support</a:t>
                      </a:r>
                    </a:p>
                    <a:p>
                      <a:pPr marL="119063" indent="-119063">
                        <a:lnSpc>
                          <a:spcPct val="90000"/>
                        </a:lnSpc>
                        <a:spcAft>
                          <a:spcPts val="500"/>
                        </a:spcAft>
                        <a:buClr>
                          <a:schemeClr val="accent2"/>
                        </a:buClr>
                        <a:buFont typeface="Wingdings" pitchFamily="2" charset="2"/>
                        <a:buChar char="§"/>
                        <a:tabLst/>
                      </a:pPr>
                      <a:r>
                        <a:rPr lang="en-US" sz="1100" dirty="0">
                          <a:solidFill>
                            <a:srgbClr val="5F6062"/>
                          </a:solidFill>
                          <a:latin typeface="Arial" pitchFamily="34" charset="0"/>
                          <a:cs typeface="Arial" pitchFamily="34" charset="0"/>
                        </a:rPr>
                        <a:t>Engagements scoped in manageable</a:t>
                      </a:r>
                      <a:r>
                        <a:rPr lang="en-US" sz="1100" baseline="0" dirty="0">
                          <a:solidFill>
                            <a:srgbClr val="5F6062"/>
                          </a:solidFill>
                          <a:latin typeface="Arial" pitchFamily="34" charset="0"/>
                          <a:cs typeface="Arial" pitchFamily="34" charset="0"/>
                        </a:rPr>
                        <a:t> phases</a:t>
                      </a:r>
                      <a:endParaRPr lang="en-US" sz="1100" dirty="0">
                        <a:solidFill>
                          <a:srgbClr val="5F6062"/>
                        </a:solidFill>
                        <a:latin typeface="Arial" pitchFamily="34" charset="0"/>
                        <a:cs typeface="Arial" pitchFamily="34" charset="0"/>
                      </a:endParaRPr>
                    </a:p>
                  </a:txBody>
                  <a:tcPr marL="125706" marR="125706" marT="91440" marB="0">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1"/>
                  </a:ext>
                </a:extLst>
              </a:tr>
              <a:tr h="1686560">
                <a:tc>
                  <a:txBody>
                    <a:bodyPr/>
                    <a:lstStyle/>
                    <a:p>
                      <a:pPr marL="0" lvl="2" indent="0" algn="ctr" defTabSz="914400" rtl="0" eaLnBrk="1" latinLnBrk="0" hangingPunct="1">
                        <a:buClr>
                          <a:schemeClr val="accent1"/>
                        </a:buClr>
                        <a:buFont typeface="Wingdings" pitchFamily="2" charset="2"/>
                        <a:buNone/>
                        <a:tabLst/>
                      </a:pPr>
                      <a:r>
                        <a:rPr lang="en-US" sz="1200" b="1" kern="1200" dirty="0">
                          <a:solidFill>
                            <a:schemeClr val="bg1"/>
                          </a:solidFill>
                          <a:latin typeface="Arial" pitchFamily="34" charset="0"/>
                          <a:ea typeface="+mn-ea"/>
                          <a:cs typeface="Arial" pitchFamily="34" charset="0"/>
                        </a:rPr>
                        <a:t>APPROACH</a:t>
                      </a:r>
                    </a:p>
                  </a:txBody>
                  <a:tcPr marL="125706" marR="125706" marT="51816" marB="51816"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6BCD7"/>
                    </a:solidFill>
                  </a:tcPr>
                </a:tc>
                <a:tc>
                  <a:txBody>
                    <a:bodyPr/>
                    <a:lstStyle/>
                    <a:p>
                      <a:pPr marL="119063"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Solutions focused on big picture, but</a:t>
                      </a:r>
                      <a:r>
                        <a:rPr lang="en-US" sz="1100" baseline="0" dirty="0">
                          <a:solidFill>
                            <a:srgbClr val="5F6062"/>
                          </a:solidFill>
                          <a:latin typeface="Arial" pitchFamily="34" charset="0"/>
                          <a:cs typeface="Arial" pitchFamily="34" charset="0"/>
                        </a:rPr>
                        <a:t> not always practical</a:t>
                      </a:r>
                    </a:p>
                    <a:p>
                      <a:pPr marL="119063" indent="-119063">
                        <a:lnSpc>
                          <a:spcPct val="90000"/>
                        </a:lnSpc>
                        <a:spcAft>
                          <a:spcPts val="500"/>
                        </a:spcAft>
                        <a:buClrTx/>
                        <a:buFont typeface="Wingdings" pitchFamily="2" charset="2"/>
                        <a:buChar char="§"/>
                        <a:tabLst/>
                      </a:pPr>
                      <a:r>
                        <a:rPr lang="en-US" sz="1100" baseline="0" dirty="0">
                          <a:solidFill>
                            <a:srgbClr val="5F6062"/>
                          </a:solidFill>
                          <a:latin typeface="Arial" pitchFamily="34" charset="0"/>
                          <a:cs typeface="Arial" pitchFamily="34" charset="0"/>
                        </a:rPr>
                        <a:t>Not often involved in implementation</a:t>
                      </a:r>
                    </a:p>
                  </a:txBody>
                  <a:tcPr marL="125706" marR="125706" marT="91440" marB="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19063"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Off-the-shelf methodologies</a:t>
                      </a:r>
                    </a:p>
                    <a:p>
                      <a:pPr marL="119063"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Client must adapt to consultant’s approach</a:t>
                      </a:r>
                    </a:p>
                    <a:p>
                      <a:pPr marL="119063"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Large project teams</a:t>
                      </a:r>
                    </a:p>
                    <a:p>
                      <a:pPr marL="119063"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Get in and stay in; take over</a:t>
                      </a:r>
                    </a:p>
                  </a:txBody>
                  <a:tcPr marL="125706" marR="125706" marT="91440" marB="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19063" lvl="2"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Sourcing analysis and solutions</a:t>
                      </a:r>
                    </a:p>
                    <a:p>
                      <a:pPr marL="119063" lvl="2"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Standard methodologies</a:t>
                      </a:r>
                    </a:p>
                    <a:p>
                      <a:pPr marL="119063" lvl="2"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Limited client involvement after data capture</a:t>
                      </a:r>
                    </a:p>
                    <a:p>
                      <a:pPr marL="119063" lvl="2"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Neutral or vested interest as a provider</a:t>
                      </a:r>
                    </a:p>
                  </a:txBody>
                  <a:tcPr marL="125706" marR="125706" marT="91440" marB="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19063" lvl="2"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Advisory role</a:t>
                      </a:r>
                    </a:p>
                    <a:p>
                      <a:pPr marL="119063" lvl="2"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Research and program- based solutions</a:t>
                      </a:r>
                    </a:p>
                    <a:p>
                      <a:pPr marL="119063" lvl="2"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Implementation of unique technologies</a:t>
                      </a:r>
                    </a:p>
                  </a:txBody>
                  <a:tcPr marL="125706" marR="125706" marT="91440" marB="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19063" indent="-119063">
                        <a:lnSpc>
                          <a:spcPct val="90000"/>
                        </a:lnSpc>
                        <a:spcAft>
                          <a:spcPts val="500"/>
                        </a:spcAft>
                        <a:buClr>
                          <a:schemeClr val="accent2"/>
                        </a:buClr>
                        <a:buFont typeface="Wingdings" pitchFamily="2" charset="2"/>
                        <a:buChar char="§"/>
                        <a:tabLst/>
                      </a:pPr>
                      <a:r>
                        <a:rPr lang="en-US" sz="1100" dirty="0">
                          <a:solidFill>
                            <a:srgbClr val="5F6062"/>
                          </a:solidFill>
                          <a:latin typeface="Arial" pitchFamily="34" charset="0"/>
                          <a:cs typeface="Arial" pitchFamily="34" charset="0"/>
                        </a:rPr>
                        <a:t>Customized, practical solutions</a:t>
                      </a:r>
                    </a:p>
                    <a:p>
                      <a:pPr marL="119063" indent="-119063">
                        <a:lnSpc>
                          <a:spcPct val="90000"/>
                        </a:lnSpc>
                        <a:spcAft>
                          <a:spcPts val="500"/>
                        </a:spcAft>
                        <a:buClr>
                          <a:schemeClr val="accent2"/>
                        </a:buClr>
                        <a:buFont typeface="Wingdings" pitchFamily="2" charset="2"/>
                        <a:buChar char="§"/>
                        <a:tabLst/>
                      </a:pPr>
                      <a:r>
                        <a:rPr lang="en-US" sz="1100" dirty="0">
                          <a:solidFill>
                            <a:srgbClr val="5F6062"/>
                          </a:solidFill>
                          <a:latin typeface="Arial" pitchFamily="34" charset="0"/>
                          <a:cs typeface="Arial" pitchFamily="34" charset="0"/>
                        </a:rPr>
                        <a:t>Small</a:t>
                      </a:r>
                      <a:r>
                        <a:rPr lang="en-US" sz="1100" baseline="0" dirty="0">
                          <a:solidFill>
                            <a:srgbClr val="5F6062"/>
                          </a:solidFill>
                          <a:latin typeface="Arial" pitchFamily="34" charset="0"/>
                          <a:cs typeface="Arial" pitchFamily="34" charset="0"/>
                        </a:rPr>
                        <a:t> project teams</a:t>
                      </a:r>
                    </a:p>
                    <a:p>
                      <a:pPr marL="119063" indent="-119063">
                        <a:lnSpc>
                          <a:spcPct val="90000"/>
                        </a:lnSpc>
                        <a:spcAft>
                          <a:spcPts val="500"/>
                        </a:spcAft>
                        <a:buClr>
                          <a:schemeClr val="accent2"/>
                        </a:buClr>
                        <a:buFont typeface="Wingdings" pitchFamily="2" charset="2"/>
                        <a:buChar char="§"/>
                        <a:tabLst/>
                      </a:pPr>
                      <a:r>
                        <a:rPr lang="en-US" sz="1100" baseline="0" dirty="0">
                          <a:solidFill>
                            <a:srgbClr val="5F6062"/>
                          </a:solidFill>
                          <a:latin typeface="Arial" pitchFamily="34" charset="0"/>
                          <a:cs typeface="Arial" pitchFamily="34" charset="0"/>
                        </a:rPr>
                        <a:t>Collaborative approach with clients</a:t>
                      </a:r>
                    </a:p>
                    <a:p>
                      <a:pPr marL="119063" indent="-119063">
                        <a:lnSpc>
                          <a:spcPct val="90000"/>
                        </a:lnSpc>
                        <a:spcAft>
                          <a:spcPts val="500"/>
                        </a:spcAft>
                        <a:buClr>
                          <a:schemeClr val="accent2"/>
                        </a:buClr>
                        <a:buFont typeface="Wingdings" pitchFamily="2" charset="2"/>
                        <a:buChar char="§"/>
                        <a:tabLst/>
                      </a:pPr>
                      <a:r>
                        <a:rPr lang="en-US" sz="1100" baseline="0" dirty="0">
                          <a:solidFill>
                            <a:srgbClr val="5F6062"/>
                          </a:solidFill>
                          <a:latin typeface="Arial" pitchFamily="34" charset="0"/>
                          <a:cs typeface="Arial" pitchFamily="34" charset="0"/>
                        </a:rPr>
                        <a:t>Sale not mixed with delivery of work</a:t>
                      </a:r>
                      <a:endParaRPr lang="en-US" sz="1100" dirty="0">
                        <a:solidFill>
                          <a:srgbClr val="5F6062"/>
                        </a:solidFill>
                        <a:latin typeface="Arial" pitchFamily="34" charset="0"/>
                        <a:cs typeface="Arial" pitchFamily="34" charset="0"/>
                      </a:endParaRPr>
                    </a:p>
                  </a:txBody>
                  <a:tcPr marL="125706" marR="125706" marT="91440" marB="0">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2"/>
                  </a:ext>
                </a:extLst>
              </a:tr>
              <a:tr h="1574800">
                <a:tc>
                  <a:txBody>
                    <a:bodyPr/>
                    <a:lstStyle/>
                    <a:p>
                      <a:pPr marL="0" lvl="2" indent="0" algn="ctr" defTabSz="914400" rtl="0" eaLnBrk="1" latinLnBrk="0" hangingPunct="1">
                        <a:buClr>
                          <a:schemeClr val="accent1"/>
                        </a:buClr>
                        <a:buFont typeface="Wingdings" pitchFamily="2" charset="2"/>
                        <a:buNone/>
                        <a:tabLst/>
                      </a:pPr>
                      <a:r>
                        <a:rPr lang="en-US" sz="1200" b="1" kern="1200" dirty="0">
                          <a:solidFill>
                            <a:schemeClr val="bg1"/>
                          </a:solidFill>
                          <a:latin typeface="Arial" pitchFamily="34" charset="0"/>
                          <a:ea typeface="+mn-ea"/>
                          <a:cs typeface="Arial" pitchFamily="34" charset="0"/>
                        </a:rPr>
                        <a:t>PROJECT TEAMS &amp; PEOPLE</a:t>
                      </a:r>
                    </a:p>
                  </a:txBody>
                  <a:tcPr marL="125706" marR="125706" marT="51816" marB="51816"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6BCD7"/>
                    </a:solidFill>
                  </a:tcPr>
                </a:tc>
                <a:tc>
                  <a:txBody>
                    <a:bodyPr/>
                    <a:lstStyle/>
                    <a:p>
                      <a:pPr marL="119063"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Leverage reputation</a:t>
                      </a:r>
                    </a:p>
                    <a:p>
                      <a:pPr marL="119063" indent="-119063">
                        <a:lnSpc>
                          <a:spcPct val="90000"/>
                        </a:lnSpc>
                        <a:spcAft>
                          <a:spcPts val="500"/>
                        </a:spcAft>
                        <a:buClrTx/>
                        <a:buFont typeface="Wingdings" pitchFamily="2" charset="2"/>
                        <a:buChar char="§"/>
                        <a:tabLst/>
                      </a:pPr>
                      <a:r>
                        <a:rPr lang="en-US" sz="1100" baseline="0" dirty="0">
                          <a:solidFill>
                            <a:srgbClr val="5F6062"/>
                          </a:solidFill>
                          <a:latin typeface="Arial" pitchFamily="34" charset="0"/>
                          <a:cs typeface="Arial" pitchFamily="34" charset="0"/>
                        </a:rPr>
                        <a:t>Teams comprised of mix of senior and junior resources</a:t>
                      </a:r>
                    </a:p>
                    <a:p>
                      <a:pPr marL="119063" indent="-119063">
                        <a:lnSpc>
                          <a:spcPct val="90000"/>
                        </a:lnSpc>
                        <a:spcAft>
                          <a:spcPts val="500"/>
                        </a:spcAft>
                        <a:buClrTx/>
                        <a:buFont typeface="Wingdings" pitchFamily="2" charset="2"/>
                        <a:buChar char="§"/>
                        <a:tabLst/>
                      </a:pPr>
                      <a:r>
                        <a:rPr lang="en-US" sz="1100" baseline="0" dirty="0">
                          <a:solidFill>
                            <a:srgbClr val="5F6062"/>
                          </a:solidFill>
                          <a:latin typeface="Arial" pitchFamily="34" charset="0"/>
                          <a:cs typeface="Arial" pitchFamily="34" charset="0"/>
                        </a:rPr>
                        <a:t>Generalists</a:t>
                      </a:r>
                    </a:p>
                    <a:p>
                      <a:pPr marL="119063" indent="-119063">
                        <a:lnSpc>
                          <a:spcPct val="90000"/>
                        </a:lnSpc>
                        <a:spcAft>
                          <a:spcPts val="500"/>
                        </a:spcAft>
                        <a:buClrTx/>
                        <a:buFont typeface="Wingdings" pitchFamily="2" charset="2"/>
                        <a:buChar char="§"/>
                        <a:tabLst/>
                      </a:pPr>
                      <a:r>
                        <a:rPr lang="en-US" sz="1100" baseline="0" dirty="0">
                          <a:solidFill>
                            <a:srgbClr val="5F6062"/>
                          </a:solidFill>
                          <a:latin typeface="Arial" pitchFamily="34" charset="0"/>
                          <a:cs typeface="Arial" pitchFamily="34" charset="0"/>
                        </a:rPr>
                        <a:t>Strong business acumen, weaker functional skills</a:t>
                      </a:r>
                    </a:p>
                  </a:txBody>
                  <a:tcPr marL="125706" marR="125706" marT="91440" marB="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19063"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Sales team is not involved in delivery</a:t>
                      </a:r>
                    </a:p>
                    <a:p>
                      <a:pPr marL="119063"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Teams comprised of junior, inexperienced</a:t>
                      </a:r>
                      <a:r>
                        <a:rPr lang="en-US" sz="1100" baseline="0" dirty="0">
                          <a:solidFill>
                            <a:srgbClr val="5F6062"/>
                          </a:solidFill>
                          <a:latin typeface="Arial" pitchFamily="34" charset="0"/>
                          <a:cs typeface="Arial" pitchFamily="34" charset="0"/>
                        </a:rPr>
                        <a:t> resources with oversight by senior resources</a:t>
                      </a:r>
                      <a:endParaRPr lang="en-US" sz="1100" dirty="0">
                        <a:solidFill>
                          <a:srgbClr val="5F6062"/>
                        </a:solidFill>
                        <a:latin typeface="Arial" pitchFamily="34" charset="0"/>
                        <a:cs typeface="Arial" pitchFamily="34" charset="0"/>
                      </a:endParaRPr>
                    </a:p>
                  </a:txBody>
                  <a:tcPr marL="125706" marR="125706" marT="91440" marB="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19063" lvl="2"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Sales team is</a:t>
                      </a:r>
                      <a:r>
                        <a:rPr lang="en-US" sz="1100" baseline="0" dirty="0">
                          <a:solidFill>
                            <a:srgbClr val="5F6062"/>
                          </a:solidFill>
                          <a:latin typeface="Arial" pitchFamily="34" charset="0"/>
                          <a:cs typeface="Arial" pitchFamily="34" charset="0"/>
                        </a:rPr>
                        <a:t> not involved in delivery</a:t>
                      </a:r>
                    </a:p>
                    <a:p>
                      <a:pPr marL="119063" lvl="2" indent="-119063">
                        <a:lnSpc>
                          <a:spcPct val="90000"/>
                        </a:lnSpc>
                        <a:spcAft>
                          <a:spcPts val="500"/>
                        </a:spcAft>
                        <a:buClrTx/>
                        <a:buFont typeface="Wingdings" pitchFamily="2" charset="2"/>
                        <a:buChar char="§"/>
                        <a:tabLst/>
                      </a:pPr>
                      <a:r>
                        <a:rPr lang="en-US" sz="1100" baseline="0" dirty="0">
                          <a:solidFill>
                            <a:srgbClr val="5F6062"/>
                          </a:solidFill>
                          <a:latin typeface="Arial" pitchFamily="34" charset="0"/>
                          <a:cs typeface="Arial" pitchFamily="34" charset="0"/>
                        </a:rPr>
                        <a:t>Teams comprised of junior resources with oversight by senior resource</a:t>
                      </a:r>
                      <a:endParaRPr lang="en-US" sz="1100" dirty="0">
                        <a:solidFill>
                          <a:srgbClr val="5F6062"/>
                        </a:solidFill>
                        <a:latin typeface="Arial" pitchFamily="34" charset="0"/>
                        <a:cs typeface="Arial" pitchFamily="34" charset="0"/>
                      </a:endParaRPr>
                    </a:p>
                  </a:txBody>
                  <a:tcPr marL="125706" marR="125706" marT="91440" marB="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19063" lvl="2"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Leverage reputation</a:t>
                      </a:r>
                    </a:p>
                    <a:p>
                      <a:pPr marL="119063" lvl="2" indent="-119063">
                        <a:lnSpc>
                          <a:spcPct val="90000"/>
                        </a:lnSpc>
                        <a:spcAft>
                          <a:spcPts val="500"/>
                        </a:spcAft>
                        <a:buClrTx/>
                        <a:buFont typeface="Wingdings" pitchFamily="2" charset="2"/>
                        <a:buChar char="§"/>
                        <a:tabLst/>
                      </a:pPr>
                      <a:r>
                        <a:rPr lang="en-US" sz="1100" dirty="0">
                          <a:solidFill>
                            <a:srgbClr val="5F6062"/>
                          </a:solidFill>
                          <a:latin typeface="Arial" pitchFamily="34" charset="0"/>
                          <a:cs typeface="Arial" pitchFamily="34" charset="0"/>
                        </a:rPr>
                        <a:t>Deep, functional knowledge; narrower</a:t>
                      </a:r>
                      <a:r>
                        <a:rPr lang="en-US" sz="1100" baseline="0" dirty="0">
                          <a:solidFill>
                            <a:srgbClr val="5F6062"/>
                          </a:solidFill>
                          <a:latin typeface="Arial" pitchFamily="34" charset="0"/>
                          <a:cs typeface="Arial" pitchFamily="34" charset="0"/>
                        </a:rPr>
                        <a:t> focus</a:t>
                      </a:r>
                      <a:endParaRPr lang="en-US" sz="1100" dirty="0">
                        <a:solidFill>
                          <a:srgbClr val="5F6062"/>
                        </a:solidFill>
                        <a:latin typeface="Arial" pitchFamily="34" charset="0"/>
                        <a:cs typeface="Arial" pitchFamily="34" charset="0"/>
                      </a:endParaRPr>
                    </a:p>
                  </a:txBody>
                  <a:tcPr marL="125706" marR="125706" marT="91440" marB="0">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119063" indent="-119063">
                        <a:lnSpc>
                          <a:spcPct val="90000"/>
                        </a:lnSpc>
                        <a:spcAft>
                          <a:spcPts val="500"/>
                        </a:spcAft>
                        <a:buClr>
                          <a:schemeClr val="accent2"/>
                        </a:buClr>
                        <a:buFont typeface="Wingdings" pitchFamily="2" charset="2"/>
                        <a:buChar char="§"/>
                        <a:tabLst/>
                      </a:pPr>
                      <a:r>
                        <a:rPr lang="en-US" sz="1100" dirty="0">
                          <a:solidFill>
                            <a:srgbClr val="5F6062"/>
                          </a:solidFill>
                          <a:latin typeface="Arial" pitchFamily="34" charset="0"/>
                          <a:cs typeface="Arial" pitchFamily="34" charset="0"/>
                        </a:rPr>
                        <a:t>Working partners meet with prospective clients</a:t>
                      </a:r>
                    </a:p>
                    <a:p>
                      <a:pPr marL="119063" indent="-119063">
                        <a:lnSpc>
                          <a:spcPct val="90000"/>
                        </a:lnSpc>
                        <a:spcAft>
                          <a:spcPts val="500"/>
                        </a:spcAft>
                        <a:buClr>
                          <a:schemeClr val="accent2"/>
                        </a:buClr>
                        <a:buFont typeface="Wingdings" pitchFamily="2" charset="2"/>
                        <a:buChar char="§"/>
                        <a:tabLst/>
                      </a:pPr>
                      <a:r>
                        <a:rPr lang="en-US" sz="1100" dirty="0">
                          <a:solidFill>
                            <a:srgbClr val="5F6062"/>
                          </a:solidFill>
                          <a:latin typeface="Arial" pitchFamily="34" charset="0"/>
                          <a:cs typeface="Arial" pitchFamily="34" charset="0"/>
                        </a:rPr>
                        <a:t>Senior, experienced</a:t>
                      </a:r>
                      <a:r>
                        <a:rPr lang="en-US" sz="1100" baseline="0" dirty="0">
                          <a:solidFill>
                            <a:srgbClr val="5F6062"/>
                          </a:solidFill>
                          <a:latin typeface="Arial" pitchFamily="34" charset="0"/>
                          <a:cs typeface="Arial" pitchFamily="34" charset="0"/>
                        </a:rPr>
                        <a:t> consultants with business acumen and functional knowledge</a:t>
                      </a:r>
                      <a:endParaRPr lang="en-US" sz="1100" dirty="0">
                        <a:solidFill>
                          <a:srgbClr val="5F6062"/>
                        </a:solidFill>
                        <a:latin typeface="Arial" pitchFamily="34" charset="0"/>
                        <a:cs typeface="Arial" pitchFamily="34" charset="0"/>
                      </a:endParaRPr>
                    </a:p>
                  </a:txBody>
                  <a:tcPr marL="125706" marR="125706" marT="91440" marB="0">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64977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9AA6D16A-0A68-8445-85DB-A0BE8CCB51C7}" type="slidenum">
              <a:rPr lang="en-US" smtClean="0"/>
              <a:pPr/>
              <a:t>6</a:t>
            </a:fld>
            <a:endParaRPr lang="en-US" dirty="0"/>
          </a:p>
        </p:txBody>
      </p:sp>
      <p:sp>
        <p:nvSpPr>
          <p:cNvPr id="3" name="Title 2"/>
          <p:cNvSpPr>
            <a:spLocks noGrp="1"/>
          </p:cNvSpPr>
          <p:nvPr>
            <p:ph type="title"/>
          </p:nvPr>
        </p:nvSpPr>
        <p:spPr/>
        <p:txBody>
          <a:bodyPr/>
          <a:lstStyle/>
          <a:p>
            <a:r>
              <a:rPr lang="en-US" dirty="0"/>
              <a:t>Representative Clients</a:t>
            </a:r>
          </a:p>
        </p:txBody>
      </p:sp>
      <p:sp>
        <p:nvSpPr>
          <p:cNvPr id="4" name="Text Placeholder 3"/>
          <p:cNvSpPr>
            <a:spLocks noGrp="1"/>
          </p:cNvSpPr>
          <p:nvPr>
            <p:ph type="body" sz="quarter" idx="13"/>
          </p:nvPr>
        </p:nvSpPr>
        <p:spPr/>
        <p:txBody>
          <a:bodyPr/>
          <a:lstStyle/>
          <a:p>
            <a:endParaRPr lang="en-US"/>
          </a:p>
        </p:txBody>
      </p:sp>
      <p:sp>
        <p:nvSpPr>
          <p:cNvPr id="6" name="TextBox 5">
            <a:extLst>
              <a:ext uri="{FF2B5EF4-FFF2-40B4-BE49-F238E27FC236}">
                <a16:creationId xmlns:a16="http://schemas.microsoft.com/office/drawing/2014/main" id="{BE6A2C58-76A1-144F-9C5E-7F1D6F222E9B}"/>
              </a:ext>
            </a:extLst>
          </p:cNvPr>
          <p:cNvSpPr txBox="1"/>
          <p:nvPr/>
        </p:nvSpPr>
        <p:spPr>
          <a:xfrm>
            <a:off x="2631399" y="6348021"/>
            <a:ext cx="7314755" cy="200055"/>
          </a:xfrm>
          <a:prstGeom prst="rect">
            <a:avLst/>
          </a:prstGeom>
          <a:noFill/>
        </p:spPr>
        <p:txBody>
          <a:bodyPr wrap="square" rtlCol="0">
            <a:spAutoFit/>
          </a:bodyPr>
          <a:lstStyle/>
          <a:p>
            <a:pPr algn="r"/>
            <a:r>
              <a:rPr lang="en-US" sz="700" i="1" dirty="0"/>
              <a:t>Note: Representative sample; not all-inclusive of clients served. Excludes numerous well-known clients due to confidentiality agreements</a:t>
            </a:r>
            <a:endParaRPr lang="en-US" sz="700" i="1" dirty="0">
              <a:solidFill>
                <a:srgbClr val="5F6062"/>
              </a:solidFill>
            </a:endParaRPr>
          </a:p>
        </p:txBody>
      </p:sp>
      <p:pic>
        <p:nvPicPr>
          <p:cNvPr id="7" name="Picture 6">
            <a:extLst>
              <a:ext uri="{FF2B5EF4-FFF2-40B4-BE49-F238E27FC236}">
                <a16:creationId xmlns:a16="http://schemas.microsoft.com/office/drawing/2014/main" id="{6309F48F-104A-0241-ACA8-D7395CC4F99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859539" y="4394656"/>
            <a:ext cx="1224423" cy="666000"/>
          </a:xfrm>
          <a:prstGeom prst="rect">
            <a:avLst/>
          </a:prstGeom>
        </p:spPr>
      </p:pic>
      <p:grpSp>
        <p:nvGrpSpPr>
          <p:cNvPr id="8" name="Group 7">
            <a:extLst>
              <a:ext uri="{FF2B5EF4-FFF2-40B4-BE49-F238E27FC236}">
                <a16:creationId xmlns:a16="http://schemas.microsoft.com/office/drawing/2014/main" id="{A19867A9-344C-8345-8BEE-E2C1F75CD005}"/>
              </a:ext>
            </a:extLst>
          </p:cNvPr>
          <p:cNvGrpSpPr/>
          <p:nvPr/>
        </p:nvGrpSpPr>
        <p:grpSpPr>
          <a:xfrm>
            <a:off x="45654" y="1354275"/>
            <a:ext cx="9955596" cy="450559"/>
            <a:chOff x="0" y="1308424"/>
            <a:chExt cx="8723844" cy="5549576"/>
          </a:xfrm>
          <a:solidFill>
            <a:schemeClr val="accent2"/>
          </a:solidFill>
        </p:grpSpPr>
        <p:sp>
          <p:nvSpPr>
            <p:cNvPr id="9" name="Rectangle 8">
              <a:extLst>
                <a:ext uri="{FF2B5EF4-FFF2-40B4-BE49-F238E27FC236}">
                  <a16:creationId xmlns:a16="http://schemas.microsoft.com/office/drawing/2014/main" id="{953EC575-F895-9B4A-8955-EC43A6596ED4}"/>
                </a:ext>
              </a:extLst>
            </p:cNvPr>
            <p:cNvSpPr/>
            <p:nvPr/>
          </p:nvSpPr>
          <p:spPr>
            <a:xfrm>
              <a:off x="0" y="1308424"/>
              <a:ext cx="1205944" cy="5549576"/>
            </a:xfrm>
            <a:prstGeom prst="rect">
              <a:avLst/>
            </a:prstGeom>
            <a:grp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100" b="1" dirty="0">
                  <a:solidFill>
                    <a:schemeClr val="bg1"/>
                  </a:solidFill>
                </a:rPr>
                <a:t>Retail and</a:t>
              </a:r>
              <a:br>
                <a:rPr lang="en-US" sz="1100" b="1" dirty="0">
                  <a:solidFill>
                    <a:schemeClr val="bg1"/>
                  </a:solidFill>
                </a:rPr>
              </a:br>
              <a:r>
                <a:rPr lang="en-US" sz="1100" b="1" dirty="0">
                  <a:solidFill>
                    <a:schemeClr val="bg1"/>
                  </a:solidFill>
                </a:rPr>
                <a:t>Consumer Products</a:t>
              </a:r>
            </a:p>
          </p:txBody>
        </p:sp>
        <p:sp>
          <p:nvSpPr>
            <p:cNvPr id="10" name="Rectangle 9">
              <a:extLst>
                <a:ext uri="{FF2B5EF4-FFF2-40B4-BE49-F238E27FC236}">
                  <a16:creationId xmlns:a16="http://schemas.microsoft.com/office/drawing/2014/main" id="{F49406BB-F847-7448-AE39-67F3DD8A476F}"/>
                </a:ext>
              </a:extLst>
            </p:cNvPr>
            <p:cNvSpPr/>
            <p:nvPr/>
          </p:nvSpPr>
          <p:spPr>
            <a:xfrm>
              <a:off x="1252983" y="1308424"/>
              <a:ext cx="1205944" cy="5549576"/>
            </a:xfrm>
            <a:prstGeom prst="rect">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100" b="1" dirty="0">
                  <a:solidFill>
                    <a:schemeClr val="bg1"/>
                  </a:solidFill>
                </a:rPr>
                <a:t>Manufacturing</a:t>
              </a:r>
            </a:p>
          </p:txBody>
        </p:sp>
        <p:sp>
          <p:nvSpPr>
            <p:cNvPr id="11" name="Rectangle 10">
              <a:extLst>
                <a:ext uri="{FF2B5EF4-FFF2-40B4-BE49-F238E27FC236}">
                  <a16:creationId xmlns:a16="http://schemas.microsoft.com/office/drawing/2014/main" id="{8EE4548D-8EE3-624E-AFE3-B82191D07A28}"/>
                </a:ext>
              </a:extLst>
            </p:cNvPr>
            <p:cNvSpPr/>
            <p:nvPr/>
          </p:nvSpPr>
          <p:spPr>
            <a:xfrm>
              <a:off x="2505966" y="1308424"/>
              <a:ext cx="1205944" cy="5549576"/>
            </a:xfrm>
            <a:prstGeom prst="rect">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100" b="1" dirty="0">
                  <a:solidFill>
                    <a:schemeClr val="bg1"/>
                  </a:solidFill>
                </a:rPr>
                <a:t>Technology and Communications</a:t>
              </a:r>
            </a:p>
          </p:txBody>
        </p:sp>
        <p:sp>
          <p:nvSpPr>
            <p:cNvPr id="12" name="Rectangle 11">
              <a:extLst>
                <a:ext uri="{FF2B5EF4-FFF2-40B4-BE49-F238E27FC236}">
                  <a16:creationId xmlns:a16="http://schemas.microsoft.com/office/drawing/2014/main" id="{24939F3B-1054-8648-99DE-7A2D0F76033B}"/>
                </a:ext>
              </a:extLst>
            </p:cNvPr>
            <p:cNvSpPr/>
            <p:nvPr/>
          </p:nvSpPr>
          <p:spPr>
            <a:xfrm>
              <a:off x="3758949" y="1308424"/>
              <a:ext cx="1205944" cy="5549576"/>
            </a:xfrm>
            <a:prstGeom prst="rect">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100" b="1" dirty="0">
                  <a:solidFill>
                    <a:schemeClr val="bg1"/>
                  </a:solidFill>
                </a:rPr>
                <a:t>Higher Ed., Public Sector, and Defense</a:t>
              </a:r>
            </a:p>
          </p:txBody>
        </p:sp>
        <p:sp>
          <p:nvSpPr>
            <p:cNvPr id="13" name="Rectangle 12">
              <a:extLst>
                <a:ext uri="{FF2B5EF4-FFF2-40B4-BE49-F238E27FC236}">
                  <a16:creationId xmlns:a16="http://schemas.microsoft.com/office/drawing/2014/main" id="{EF3EAD56-187C-604D-B382-7832021BFDA8}"/>
                </a:ext>
              </a:extLst>
            </p:cNvPr>
            <p:cNvSpPr/>
            <p:nvPr/>
          </p:nvSpPr>
          <p:spPr>
            <a:xfrm>
              <a:off x="5011932" y="1308424"/>
              <a:ext cx="1205944" cy="5549576"/>
            </a:xfrm>
            <a:prstGeom prst="rect">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100" b="1" dirty="0">
                  <a:solidFill>
                    <a:schemeClr val="bg1"/>
                  </a:solidFill>
                </a:rPr>
                <a:t>Energy and</a:t>
              </a:r>
              <a:br>
                <a:rPr lang="en-US" sz="1100" b="1" dirty="0">
                  <a:solidFill>
                    <a:schemeClr val="bg1"/>
                  </a:solidFill>
                </a:rPr>
              </a:br>
              <a:r>
                <a:rPr lang="en-US" sz="1100" b="1" dirty="0">
                  <a:solidFill>
                    <a:schemeClr val="bg1"/>
                  </a:solidFill>
                </a:rPr>
                <a:t>Utilities</a:t>
              </a:r>
            </a:p>
          </p:txBody>
        </p:sp>
        <p:sp>
          <p:nvSpPr>
            <p:cNvPr id="14" name="Rectangle 13">
              <a:extLst>
                <a:ext uri="{FF2B5EF4-FFF2-40B4-BE49-F238E27FC236}">
                  <a16:creationId xmlns:a16="http://schemas.microsoft.com/office/drawing/2014/main" id="{2A1662A0-0DE6-EC4A-BB9A-C273B061B8FE}"/>
                </a:ext>
              </a:extLst>
            </p:cNvPr>
            <p:cNvSpPr/>
            <p:nvPr/>
          </p:nvSpPr>
          <p:spPr>
            <a:xfrm>
              <a:off x="6264915" y="1308424"/>
              <a:ext cx="1205944" cy="5549576"/>
            </a:xfrm>
            <a:prstGeom prst="rect">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100" b="1" dirty="0">
                  <a:solidFill>
                    <a:schemeClr val="bg1"/>
                  </a:solidFill>
                </a:rPr>
                <a:t>Healthcare and Pharmaceuticals</a:t>
              </a:r>
            </a:p>
          </p:txBody>
        </p:sp>
        <p:sp>
          <p:nvSpPr>
            <p:cNvPr id="15" name="Rectangle 14">
              <a:extLst>
                <a:ext uri="{FF2B5EF4-FFF2-40B4-BE49-F238E27FC236}">
                  <a16:creationId xmlns:a16="http://schemas.microsoft.com/office/drawing/2014/main" id="{44806233-418B-C843-B15C-8D92257C3C0D}"/>
                </a:ext>
              </a:extLst>
            </p:cNvPr>
            <p:cNvSpPr/>
            <p:nvPr/>
          </p:nvSpPr>
          <p:spPr>
            <a:xfrm>
              <a:off x="7517900" y="1308424"/>
              <a:ext cx="1205944" cy="5549576"/>
            </a:xfrm>
            <a:prstGeom prst="rect">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100" b="1" dirty="0">
                  <a:solidFill>
                    <a:schemeClr val="bg1"/>
                  </a:solidFill>
                </a:rPr>
                <a:t>Professional</a:t>
              </a:r>
              <a:br>
                <a:rPr lang="en-US" sz="1100" b="1" dirty="0">
                  <a:solidFill>
                    <a:schemeClr val="bg1"/>
                  </a:solidFill>
                </a:rPr>
              </a:br>
              <a:r>
                <a:rPr lang="en-US" sz="1100" b="1" dirty="0">
                  <a:solidFill>
                    <a:schemeClr val="bg1"/>
                  </a:solidFill>
                </a:rPr>
                <a:t>Services</a:t>
              </a:r>
            </a:p>
          </p:txBody>
        </p:sp>
      </p:grpSp>
      <p:cxnSp>
        <p:nvCxnSpPr>
          <p:cNvPr id="16" name="Straight Connector 15">
            <a:extLst>
              <a:ext uri="{FF2B5EF4-FFF2-40B4-BE49-F238E27FC236}">
                <a16:creationId xmlns:a16="http://schemas.microsoft.com/office/drawing/2014/main" id="{6D3C4167-6ABD-D741-8082-E763F910851D}"/>
              </a:ext>
            </a:extLst>
          </p:cNvPr>
          <p:cNvCxnSpPr/>
          <p:nvPr/>
        </p:nvCxnSpPr>
        <p:spPr>
          <a:xfrm>
            <a:off x="1446137" y="1835266"/>
            <a:ext cx="0" cy="4384835"/>
          </a:xfrm>
          <a:prstGeom prst="line">
            <a:avLst/>
          </a:prstGeom>
          <a:ln>
            <a:prstDash val="dot"/>
          </a:ln>
        </p:spPr>
        <p:style>
          <a:lnRef idx="1">
            <a:schemeClr val="accent1"/>
          </a:lnRef>
          <a:fillRef idx="0">
            <a:schemeClr val="accent1"/>
          </a:fillRef>
          <a:effectRef idx="0">
            <a:schemeClr val="accent1"/>
          </a:effectRef>
          <a:fontRef idx="minor">
            <a:schemeClr val="tx1"/>
          </a:fontRef>
        </p:style>
      </p:cxnSp>
      <p:pic>
        <p:nvPicPr>
          <p:cNvPr id="17" name="Picture 16" descr="GAPacific.jpeg">
            <a:extLst>
              <a:ext uri="{FF2B5EF4-FFF2-40B4-BE49-F238E27FC236}">
                <a16:creationId xmlns:a16="http://schemas.microsoft.com/office/drawing/2014/main" id="{0E899C1C-069C-274A-AFE6-37BB73723D2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30526" y="3607537"/>
            <a:ext cx="838091" cy="371149"/>
          </a:xfrm>
          <a:prstGeom prst="rect">
            <a:avLst/>
          </a:prstGeom>
        </p:spPr>
      </p:pic>
      <p:pic>
        <p:nvPicPr>
          <p:cNvPr id="18" name="Picture 17" descr="Johns Manville.jpeg">
            <a:extLst>
              <a:ext uri="{FF2B5EF4-FFF2-40B4-BE49-F238E27FC236}">
                <a16:creationId xmlns:a16="http://schemas.microsoft.com/office/drawing/2014/main" id="{F2296015-1608-9E41-BC51-1FFCBCCD675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78276" y="4224879"/>
            <a:ext cx="542591" cy="384191"/>
          </a:xfrm>
          <a:prstGeom prst="rect">
            <a:avLst/>
          </a:prstGeom>
        </p:spPr>
      </p:pic>
      <p:pic>
        <p:nvPicPr>
          <p:cNvPr id="19" name="Picture 18" descr="Weyerhaeuser.jpeg">
            <a:extLst>
              <a:ext uri="{FF2B5EF4-FFF2-40B4-BE49-F238E27FC236}">
                <a16:creationId xmlns:a16="http://schemas.microsoft.com/office/drawing/2014/main" id="{42EA9742-5378-684A-B73D-FDC4E3A76E0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65919" y="5681929"/>
            <a:ext cx="567304" cy="402012"/>
          </a:xfrm>
          <a:prstGeom prst="rect">
            <a:avLst/>
          </a:prstGeom>
        </p:spPr>
      </p:pic>
      <p:pic>
        <p:nvPicPr>
          <p:cNvPr id="20" name="Picture 19" descr="Siemens.jpeg">
            <a:extLst>
              <a:ext uri="{FF2B5EF4-FFF2-40B4-BE49-F238E27FC236}">
                <a16:creationId xmlns:a16="http://schemas.microsoft.com/office/drawing/2014/main" id="{FB22A302-8461-A34A-B193-3BE33158F99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118566" y="2741913"/>
            <a:ext cx="948130" cy="172507"/>
          </a:xfrm>
          <a:prstGeom prst="rect">
            <a:avLst/>
          </a:prstGeom>
        </p:spPr>
      </p:pic>
      <p:pic>
        <p:nvPicPr>
          <p:cNvPr id="21" name="Picture 20" descr="Sprint.jpeg">
            <a:extLst>
              <a:ext uri="{FF2B5EF4-FFF2-40B4-BE49-F238E27FC236}">
                <a16:creationId xmlns:a16="http://schemas.microsoft.com/office/drawing/2014/main" id="{474E2968-FF94-4741-8FCE-79331CEF39E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135379" y="4252528"/>
            <a:ext cx="914504" cy="409248"/>
          </a:xfrm>
          <a:prstGeom prst="rect">
            <a:avLst/>
          </a:prstGeom>
        </p:spPr>
      </p:pic>
      <p:pic>
        <p:nvPicPr>
          <p:cNvPr id="22" name="Picture 21" descr="Nasa.jpeg">
            <a:extLst>
              <a:ext uri="{FF2B5EF4-FFF2-40B4-BE49-F238E27FC236}">
                <a16:creationId xmlns:a16="http://schemas.microsoft.com/office/drawing/2014/main" id="{9A9752C3-3DF0-E54A-95FA-ED227E7B9ED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742790" y="2677278"/>
            <a:ext cx="563222" cy="483574"/>
          </a:xfrm>
          <a:prstGeom prst="rect">
            <a:avLst/>
          </a:prstGeom>
        </p:spPr>
      </p:pic>
      <p:pic>
        <p:nvPicPr>
          <p:cNvPr id="23" name="Picture 22" descr="Natl Multiple Sclerosis Society.jpeg">
            <a:extLst>
              <a:ext uri="{FF2B5EF4-FFF2-40B4-BE49-F238E27FC236}">
                <a16:creationId xmlns:a16="http://schemas.microsoft.com/office/drawing/2014/main" id="{C06E08B1-DD0C-7444-AB5D-5A4D161CCFD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661218" y="1879702"/>
            <a:ext cx="726366" cy="623648"/>
          </a:xfrm>
          <a:prstGeom prst="rect">
            <a:avLst/>
          </a:prstGeom>
        </p:spPr>
      </p:pic>
      <p:pic>
        <p:nvPicPr>
          <p:cNvPr id="24" name="Picture 23" descr="The Univ of Akron.jpeg">
            <a:extLst>
              <a:ext uri="{FF2B5EF4-FFF2-40B4-BE49-F238E27FC236}">
                <a16:creationId xmlns:a16="http://schemas.microsoft.com/office/drawing/2014/main" id="{FF9F5023-2DAA-D944-9E6E-C6808F00F752}"/>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592849" y="3900598"/>
            <a:ext cx="863105" cy="385346"/>
          </a:xfrm>
          <a:prstGeom prst="rect">
            <a:avLst/>
          </a:prstGeom>
        </p:spPr>
      </p:pic>
      <p:pic>
        <p:nvPicPr>
          <p:cNvPr id="25" name="Picture 24" descr="Univ of Florida.jpeg">
            <a:extLst>
              <a:ext uri="{FF2B5EF4-FFF2-40B4-BE49-F238E27FC236}">
                <a16:creationId xmlns:a16="http://schemas.microsoft.com/office/drawing/2014/main" id="{615CB627-6643-C642-ABA3-5D1C094C1589}"/>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642578" y="5495526"/>
            <a:ext cx="763646" cy="698548"/>
          </a:xfrm>
          <a:prstGeom prst="rect">
            <a:avLst/>
          </a:prstGeom>
        </p:spPr>
      </p:pic>
      <p:pic>
        <p:nvPicPr>
          <p:cNvPr id="26" name="Picture 25" descr="Grifols.jpeg">
            <a:extLst>
              <a:ext uri="{FF2B5EF4-FFF2-40B4-BE49-F238E27FC236}">
                <a16:creationId xmlns:a16="http://schemas.microsoft.com/office/drawing/2014/main" id="{09F05516-AC7B-264B-BC1D-7941AE70A855}"/>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7423522" y="3038268"/>
            <a:ext cx="955409" cy="396062"/>
          </a:xfrm>
          <a:prstGeom prst="rect">
            <a:avLst/>
          </a:prstGeom>
        </p:spPr>
      </p:pic>
      <p:pic>
        <p:nvPicPr>
          <p:cNvPr id="27" name="Picture 26" descr="ABB logo.jpg">
            <a:extLst>
              <a:ext uri="{FF2B5EF4-FFF2-40B4-BE49-F238E27FC236}">
                <a16:creationId xmlns:a16="http://schemas.microsoft.com/office/drawing/2014/main" id="{36F5A5AF-850B-7942-9A74-69C0E6898C66}"/>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849909" y="1796261"/>
            <a:ext cx="599325" cy="407221"/>
          </a:xfrm>
          <a:prstGeom prst="rect">
            <a:avLst/>
          </a:prstGeom>
        </p:spPr>
      </p:pic>
      <p:pic>
        <p:nvPicPr>
          <p:cNvPr id="28" name="Picture 27" descr="Advocate Healthcare.jpeg">
            <a:extLst>
              <a:ext uri="{FF2B5EF4-FFF2-40B4-BE49-F238E27FC236}">
                <a16:creationId xmlns:a16="http://schemas.microsoft.com/office/drawing/2014/main" id="{C27B6F76-A059-844C-89FC-76D402E46674}"/>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370888" y="1847726"/>
            <a:ext cx="1060676" cy="326659"/>
          </a:xfrm>
          <a:prstGeom prst="rect">
            <a:avLst/>
          </a:prstGeom>
        </p:spPr>
      </p:pic>
      <p:pic>
        <p:nvPicPr>
          <p:cNvPr id="29" name="Picture 28" descr="Travelport.jpeg">
            <a:extLst>
              <a:ext uri="{FF2B5EF4-FFF2-40B4-BE49-F238E27FC236}">
                <a16:creationId xmlns:a16="http://schemas.microsoft.com/office/drawing/2014/main" id="{76C27A07-BB55-FE46-84AB-31B82147D3B3}"/>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8964122" y="4858962"/>
            <a:ext cx="752805" cy="451125"/>
          </a:xfrm>
          <a:prstGeom prst="rect">
            <a:avLst/>
          </a:prstGeom>
        </p:spPr>
      </p:pic>
      <p:pic>
        <p:nvPicPr>
          <p:cNvPr id="30" name="Picture 29" descr="Oakley.jpeg">
            <a:extLst>
              <a:ext uri="{FF2B5EF4-FFF2-40B4-BE49-F238E27FC236}">
                <a16:creationId xmlns:a16="http://schemas.microsoft.com/office/drawing/2014/main" id="{06731504-C772-5F44-81C8-D42F21C0A4F2}"/>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401978" y="4295909"/>
            <a:ext cx="656580" cy="293853"/>
          </a:xfrm>
          <a:prstGeom prst="rect">
            <a:avLst/>
          </a:prstGeom>
        </p:spPr>
      </p:pic>
      <p:cxnSp>
        <p:nvCxnSpPr>
          <p:cNvPr id="31" name="Straight Connector 30">
            <a:extLst>
              <a:ext uri="{FF2B5EF4-FFF2-40B4-BE49-F238E27FC236}">
                <a16:creationId xmlns:a16="http://schemas.microsoft.com/office/drawing/2014/main" id="{170CB1B6-B09D-2846-8072-43AF4339D1D7}"/>
              </a:ext>
            </a:extLst>
          </p:cNvPr>
          <p:cNvCxnSpPr/>
          <p:nvPr/>
        </p:nvCxnSpPr>
        <p:spPr>
          <a:xfrm>
            <a:off x="2869887" y="1835266"/>
            <a:ext cx="0" cy="4384835"/>
          </a:xfrm>
          <a:prstGeom prst="line">
            <a:avLst/>
          </a:prstGeom>
          <a:ln>
            <a:prstDash val="dot"/>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B1983D9-EC22-144C-BA89-D6B13D4910A2}"/>
              </a:ext>
            </a:extLst>
          </p:cNvPr>
          <p:cNvCxnSpPr/>
          <p:nvPr/>
        </p:nvCxnSpPr>
        <p:spPr>
          <a:xfrm>
            <a:off x="4300222" y="1835266"/>
            <a:ext cx="0" cy="4384835"/>
          </a:xfrm>
          <a:prstGeom prst="line">
            <a:avLst/>
          </a:prstGeom>
          <a:ln>
            <a:prstDash val="dot"/>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73CFA54-83B5-7741-A805-5854A872C75B}"/>
              </a:ext>
            </a:extLst>
          </p:cNvPr>
          <p:cNvCxnSpPr/>
          <p:nvPr/>
        </p:nvCxnSpPr>
        <p:spPr>
          <a:xfrm>
            <a:off x="5734661" y="1835266"/>
            <a:ext cx="0" cy="4384835"/>
          </a:xfrm>
          <a:prstGeom prst="line">
            <a:avLst/>
          </a:prstGeom>
          <a:ln>
            <a:prstDash val="dot"/>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5DEA835B-DE47-F54F-82C3-B7D3099F5C40}"/>
              </a:ext>
            </a:extLst>
          </p:cNvPr>
          <p:cNvCxnSpPr/>
          <p:nvPr/>
        </p:nvCxnSpPr>
        <p:spPr>
          <a:xfrm>
            <a:off x="7161866" y="1835266"/>
            <a:ext cx="0" cy="4384835"/>
          </a:xfrm>
          <a:prstGeom prst="line">
            <a:avLst/>
          </a:prstGeom>
          <a:ln>
            <a:prstDash val="dot"/>
          </a:ln>
        </p:spPr>
        <p:style>
          <a:lnRef idx="1">
            <a:schemeClr val="accent1"/>
          </a:lnRef>
          <a:fillRef idx="0">
            <a:schemeClr val="accent1"/>
          </a:fillRef>
          <a:effectRef idx="0">
            <a:schemeClr val="accent1"/>
          </a:effectRef>
          <a:fontRef idx="minor">
            <a:schemeClr val="tx1"/>
          </a:fontRef>
        </p:style>
      </p:cxnSp>
      <p:pic>
        <p:nvPicPr>
          <p:cNvPr id="35" name="Picture 3">
            <a:extLst>
              <a:ext uri="{FF2B5EF4-FFF2-40B4-BE49-F238E27FC236}">
                <a16:creationId xmlns:a16="http://schemas.microsoft.com/office/drawing/2014/main" id="{5B4246E5-E62A-1B4F-88F4-A34ACDE2E676}"/>
              </a:ext>
            </a:extLst>
          </p:cNvPr>
          <p:cNvPicPr>
            <a:picLocks noChangeAspect="1" noChangeArrowheads="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5900459" y="2929949"/>
            <a:ext cx="1142583" cy="28465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36" name="Picture 5">
            <a:extLst>
              <a:ext uri="{FF2B5EF4-FFF2-40B4-BE49-F238E27FC236}">
                <a16:creationId xmlns:a16="http://schemas.microsoft.com/office/drawing/2014/main" id="{CB63D33A-825B-3842-A49D-132E6836D6E3}"/>
              </a:ext>
            </a:extLst>
          </p:cNvPr>
          <p:cNvPicPr>
            <a:picLocks noChangeAspect="1" noChangeArrowheads="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8912986" y="2492908"/>
            <a:ext cx="855076" cy="36718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37" name="Picture 10">
            <a:extLst>
              <a:ext uri="{FF2B5EF4-FFF2-40B4-BE49-F238E27FC236}">
                <a16:creationId xmlns:a16="http://schemas.microsoft.com/office/drawing/2014/main" id="{0E3FEAD5-5AB8-4443-BF5B-AAA96BCEF4F8}"/>
              </a:ext>
            </a:extLst>
          </p:cNvPr>
          <p:cNvPicPr>
            <a:picLocks noChangeAspect="1" noChangeArrowheads="1"/>
          </p:cNvPicPr>
          <p:nvPr/>
        </p:nvPicPr>
        <p:blipFill>
          <a:blip r:embed="rId19" cstate="screen">
            <a:extLst>
              <a:ext uri="{28A0092B-C50C-407E-A947-70E740481C1C}">
                <a14:useLocalDpi xmlns:a14="http://schemas.microsoft.com/office/drawing/2010/main"/>
              </a:ext>
            </a:extLst>
          </a:blip>
          <a:srcRect/>
          <a:stretch>
            <a:fillRect/>
          </a:stretch>
        </p:blipFill>
        <p:spPr bwMode="auto">
          <a:xfrm>
            <a:off x="4435074" y="4500968"/>
            <a:ext cx="1178655" cy="34591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38" name="Picture 13" descr="APS Logo">
            <a:extLst>
              <a:ext uri="{FF2B5EF4-FFF2-40B4-BE49-F238E27FC236}">
                <a16:creationId xmlns:a16="http://schemas.microsoft.com/office/drawing/2014/main" id="{69B968D7-6CAD-A94C-B704-DD18A35B5BF4}"/>
              </a:ext>
            </a:extLst>
          </p:cNvPr>
          <p:cNvPicPr>
            <a:picLocks noChangeAspect="1" noChangeArrowheads="1"/>
          </p:cNvPicPr>
          <p:nvPr/>
        </p:nvPicPr>
        <p:blipFill>
          <a:blip r:embed="rId20">
            <a:extLst>
              <a:ext uri="{28A0092B-C50C-407E-A947-70E740481C1C}">
                <a14:useLocalDpi xmlns:a14="http://schemas.microsoft.com/office/drawing/2010/main"/>
              </a:ext>
            </a:extLst>
          </a:blip>
          <a:srcRect/>
          <a:stretch>
            <a:fillRect/>
          </a:stretch>
        </p:blipFill>
        <p:spPr bwMode="auto">
          <a:xfrm>
            <a:off x="6041961" y="1850513"/>
            <a:ext cx="859578" cy="309449"/>
          </a:xfrm>
          <a:prstGeom prst="rect">
            <a:avLst/>
          </a:prstGeom>
          <a:noFill/>
          <a:extLst>
            <a:ext uri="{909E8E84-426E-40dd-AFC4-6F175D3DCCD1}">
              <a14:hiddenFill xmlns="" xmlns:a14="http://schemas.microsoft.com/office/drawing/2010/main">
                <a:solidFill>
                  <a:srgbClr val="FFFFFF"/>
                </a:solidFill>
              </a14:hiddenFill>
            </a:ext>
          </a:extLst>
        </p:spPr>
      </p:pic>
      <p:pic>
        <p:nvPicPr>
          <p:cNvPr id="39" name="Picture 17">
            <a:extLst>
              <a:ext uri="{FF2B5EF4-FFF2-40B4-BE49-F238E27FC236}">
                <a16:creationId xmlns:a16="http://schemas.microsoft.com/office/drawing/2014/main" id="{C519261C-169C-2C44-8CA1-79751D283B3C}"/>
              </a:ext>
            </a:extLst>
          </p:cNvPr>
          <p:cNvPicPr>
            <a:picLocks noChangeAspect="1" noChangeArrowheads="1"/>
          </p:cNvPicPr>
          <p:nvPr/>
        </p:nvPicPr>
        <p:blipFill rotWithShape="1">
          <a:blip r:embed="rId21" cstate="screen">
            <a:extLst>
              <a:ext uri="{28A0092B-C50C-407E-A947-70E740481C1C}">
                <a14:useLocalDpi xmlns:a14="http://schemas.microsoft.com/office/drawing/2010/main"/>
              </a:ext>
            </a:extLst>
          </a:blip>
          <a:srcRect/>
          <a:stretch/>
        </p:blipFill>
        <p:spPr bwMode="auto">
          <a:xfrm>
            <a:off x="6215973" y="5790485"/>
            <a:ext cx="511555" cy="50745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40" name="Picture 18">
            <a:extLst>
              <a:ext uri="{FF2B5EF4-FFF2-40B4-BE49-F238E27FC236}">
                <a16:creationId xmlns:a16="http://schemas.microsoft.com/office/drawing/2014/main" id="{4AC913AC-CE24-EF47-9A96-7E08A2772E5E}"/>
              </a:ext>
            </a:extLst>
          </p:cNvPr>
          <p:cNvPicPr>
            <a:picLocks noChangeAspect="1" noChangeArrowheads="1"/>
          </p:cNvPicPr>
          <p:nvPr/>
        </p:nvPicPr>
        <p:blipFill>
          <a:blip r:embed="rId22">
            <a:extLst>
              <a:ext uri="{28A0092B-C50C-407E-A947-70E740481C1C}">
                <a14:useLocalDpi xmlns:a14="http://schemas.microsoft.com/office/drawing/2010/main"/>
              </a:ext>
            </a:extLst>
          </a:blip>
          <a:srcRect/>
          <a:stretch>
            <a:fillRect/>
          </a:stretch>
        </p:blipFill>
        <p:spPr bwMode="auto">
          <a:xfrm>
            <a:off x="7372586" y="5166961"/>
            <a:ext cx="1057281" cy="25787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41" name="Picture 19">
            <a:extLst>
              <a:ext uri="{FF2B5EF4-FFF2-40B4-BE49-F238E27FC236}">
                <a16:creationId xmlns:a16="http://schemas.microsoft.com/office/drawing/2014/main" id="{D2E91CE2-2D23-C442-9EC0-4E053573FA0E}"/>
              </a:ext>
            </a:extLst>
          </p:cNvPr>
          <p:cNvPicPr>
            <a:picLocks noChangeAspect="1" noChangeArrowheads="1"/>
          </p:cNvPicPr>
          <p:nvPr/>
        </p:nvPicPr>
        <p:blipFill>
          <a:blip r:embed="rId23" cstate="screen">
            <a:extLst>
              <a:ext uri="{28A0092B-C50C-407E-A947-70E740481C1C}">
                <a14:useLocalDpi xmlns:a14="http://schemas.microsoft.com/office/drawing/2010/main"/>
              </a:ext>
            </a:extLst>
          </a:blip>
          <a:srcRect/>
          <a:stretch>
            <a:fillRect/>
          </a:stretch>
        </p:blipFill>
        <p:spPr bwMode="auto">
          <a:xfrm>
            <a:off x="7342056" y="5724048"/>
            <a:ext cx="1118341" cy="29218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42" name="Picture 41" descr="tw_c[2].png">
            <a:extLst>
              <a:ext uri="{FF2B5EF4-FFF2-40B4-BE49-F238E27FC236}">
                <a16:creationId xmlns:a16="http://schemas.microsoft.com/office/drawing/2014/main" id="{18C5966F-B389-3D45-B965-FAA7E07A2FF0}"/>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3019121" y="5152352"/>
            <a:ext cx="1147021" cy="162288"/>
          </a:xfrm>
          <a:prstGeom prst="rect">
            <a:avLst/>
          </a:prstGeom>
        </p:spPr>
      </p:pic>
      <p:pic>
        <p:nvPicPr>
          <p:cNvPr id="43" name="Picture 2">
            <a:extLst>
              <a:ext uri="{FF2B5EF4-FFF2-40B4-BE49-F238E27FC236}">
                <a16:creationId xmlns:a16="http://schemas.microsoft.com/office/drawing/2014/main" id="{E387B740-6D45-7F4F-B265-A47274E1D635}"/>
              </a:ext>
            </a:extLst>
          </p:cNvPr>
          <p:cNvPicPr>
            <a:picLocks noChangeAspect="1" noChangeArrowheads="1"/>
          </p:cNvPicPr>
          <p:nvPr/>
        </p:nvPicPr>
        <p:blipFill rotWithShape="1">
          <a:blip r:embed="rId25" cstate="screen">
            <a:extLst>
              <a:ext uri="{28A0092B-C50C-407E-A947-70E740481C1C}">
                <a14:useLocalDpi xmlns:a14="http://schemas.microsoft.com/office/drawing/2010/main"/>
              </a:ext>
            </a:extLst>
          </a:blip>
          <a:srcRect l="5000" b="7878"/>
          <a:stretch/>
        </p:blipFill>
        <p:spPr bwMode="auto">
          <a:xfrm>
            <a:off x="2995143" y="1849073"/>
            <a:ext cx="1194976" cy="310889"/>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44" name="Picture 43">
            <a:extLst>
              <a:ext uri="{FF2B5EF4-FFF2-40B4-BE49-F238E27FC236}">
                <a16:creationId xmlns:a16="http://schemas.microsoft.com/office/drawing/2014/main" id="{7F1FCB92-507B-5841-ABEA-979C9341A3EC}"/>
              </a:ext>
            </a:extLst>
          </p:cNvPr>
          <p:cNvPicPr>
            <a:picLocks noChangeAspect="1"/>
          </p:cNvPicPr>
          <p:nvPr/>
        </p:nvPicPr>
        <p:blipFill>
          <a:blip r:embed="rId26">
            <a:extLst>
              <a:ext uri="{28A0092B-C50C-407E-A947-70E740481C1C}">
                <a14:useLocalDpi xmlns:a14="http://schemas.microsoft.com/office/drawing/2010/main"/>
              </a:ext>
            </a:extLst>
          </a:blip>
          <a:stretch>
            <a:fillRect/>
          </a:stretch>
        </p:blipFill>
        <p:spPr>
          <a:xfrm>
            <a:off x="3147892" y="5805217"/>
            <a:ext cx="889478" cy="171965"/>
          </a:xfrm>
          <a:prstGeom prst="rect">
            <a:avLst/>
          </a:prstGeom>
        </p:spPr>
      </p:pic>
      <p:pic>
        <p:nvPicPr>
          <p:cNvPr id="45" name="Picture 44">
            <a:extLst>
              <a:ext uri="{FF2B5EF4-FFF2-40B4-BE49-F238E27FC236}">
                <a16:creationId xmlns:a16="http://schemas.microsoft.com/office/drawing/2014/main" id="{A88EBF9F-BB72-C44E-B7B5-0E8BA81AEC1F}"/>
              </a:ext>
            </a:extLst>
          </p:cNvPr>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a:off x="8839304" y="1847726"/>
            <a:ext cx="1002440" cy="246725"/>
          </a:xfrm>
          <a:prstGeom prst="rect">
            <a:avLst/>
          </a:prstGeom>
        </p:spPr>
      </p:pic>
      <p:pic>
        <p:nvPicPr>
          <p:cNvPr id="46" name="Picture 45">
            <a:extLst>
              <a:ext uri="{FF2B5EF4-FFF2-40B4-BE49-F238E27FC236}">
                <a16:creationId xmlns:a16="http://schemas.microsoft.com/office/drawing/2014/main" id="{623F7C6E-25F4-EB49-BEA3-33F3685804E3}"/>
              </a:ext>
            </a:extLst>
          </p:cNvPr>
          <p:cNvPicPr>
            <a:picLocks noChangeAspect="1"/>
          </p:cNvPicPr>
          <p:nvPr/>
        </p:nvPicPr>
        <p:blipFill rotWithShape="1">
          <a:blip r:embed="rId28" cstate="print">
            <a:extLst>
              <a:ext uri="{28A0092B-C50C-407E-A947-70E740481C1C}">
                <a14:useLocalDpi xmlns:a14="http://schemas.microsoft.com/office/drawing/2010/main"/>
              </a:ext>
            </a:extLst>
          </a:blip>
          <a:srcRect/>
          <a:stretch/>
        </p:blipFill>
        <p:spPr>
          <a:xfrm>
            <a:off x="346314" y="1840037"/>
            <a:ext cx="767908" cy="686152"/>
          </a:xfrm>
          <a:prstGeom prst="rect">
            <a:avLst/>
          </a:prstGeom>
        </p:spPr>
      </p:pic>
      <p:pic>
        <p:nvPicPr>
          <p:cNvPr id="47" name="Picture 46">
            <a:extLst>
              <a:ext uri="{FF2B5EF4-FFF2-40B4-BE49-F238E27FC236}">
                <a16:creationId xmlns:a16="http://schemas.microsoft.com/office/drawing/2014/main" id="{8C5EE432-9749-D442-B38D-ADECCAE844DF}"/>
              </a:ext>
            </a:extLst>
          </p:cNvPr>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a:off x="128851" y="2769312"/>
            <a:ext cx="1202834" cy="230543"/>
          </a:xfrm>
          <a:prstGeom prst="rect">
            <a:avLst/>
          </a:prstGeom>
        </p:spPr>
      </p:pic>
      <p:pic>
        <p:nvPicPr>
          <p:cNvPr id="48" name="Picture 47">
            <a:extLst>
              <a:ext uri="{FF2B5EF4-FFF2-40B4-BE49-F238E27FC236}">
                <a16:creationId xmlns:a16="http://schemas.microsoft.com/office/drawing/2014/main" id="{7E2E9EC1-3A7C-0748-9336-69439504EE18}"/>
              </a:ext>
            </a:extLst>
          </p:cNvPr>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1616301" y="2408579"/>
            <a:ext cx="1066540" cy="283700"/>
          </a:xfrm>
          <a:prstGeom prst="rect">
            <a:avLst/>
          </a:prstGeom>
        </p:spPr>
      </p:pic>
      <p:pic>
        <p:nvPicPr>
          <p:cNvPr id="49" name="Picture 48">
            <a:extLst>
              <a:ext uri="{FF2B5EF4-FFF2-40B4-BE49-F238E27FC236}">
                <a16:creationId xmlns:a16="http://schemas.microsoft.com/office/drawing/2014/main" id="{9CDBC1FD-9045-8A44-BDE7-A63427A5C862}"/>
              </a:ext>
            </a:extLst>
          </p:cNvPr>
          <p:cNvPicPr>
            <a:picLocks noChangeAspect="1"/>
          </p:cNvPicPr>
          <p:nvPr/>
        </p:nvPicPr>
        <p:blipFill>
          <a:blip r:embed="rId31" cstate="print">
            <a:extLst>
              <a:ext uri="{28A0092B-C50C-407E-A947-70E740481C1C}">
                <a14:useLocalDpi xmlns:a14="http://schemas.microsoft.com/office/drawing/2010/main"/>
              </a:ext>
            </a:extLst>
          </a:blip>
          <a:stretch>
            <a:fillRect/>
          </a:stretch>
        </p:blipFill>
        <p:spPr>
          <a:xfrm>
            <a:off x="7414340" y="4502607"/>
            <a:ext cx="973772" cy="313771"/>
          </a:xfrm>
          <a:prstGeom prst="rect">
            <a:avLst/>
          </a:prstGeom>
        </p:spPr>
      </p:pic>
      <p:pic>
        <p:nvPicPr>
          <p:cNvPr id="50" name="Picture 49">
            <a:extLst>
              <a:ext uri="{FF2B5EF4-FFF2-40B4-BE49-F238E27FC236}">
                <a16:creationId xmlns:a16="http://schemas.microsoft.com/office/drawing/2014/main" id="{898F340D-FFBB-3C49-A30B-B324544E62DF}"/>
              </a:ext>
            </a:extLst>
          </p:cNvPr>
          <p:cNvPicPr>
            <a:picLocks noChangeAspect="1"/>
          </p:cNvPicPr>
          <p:nvPr/>
        </p:nvPicPr>
        <p:blipFill>
          <a:blip r:embed="rId32" cstate="print">
            <a:extLst>
              <a:ext uri="{28A0092B-C50C-407E-A947-70E740481C1C}">
                <a14:useLocalDpi xmlns:a14="http://schemas.microsoft.com/office/drawing/2010/main"/>
              </a:ext>
            </a:extLst>
          </a:blip>
          <a:stretch>
            <a:fillRect/>
          </a:stretch>
        </p:blipFill>
        <p:spPr>
          <a:xfrm>
            <a:off x="277455" y="3232705"/>
            <a:ext cx="905627" cy="294976"/>
          </a:xfrm>
          <a:prstGeom prst="rect">
            <a:avLst/>
          </a:prstGeom>
        </p:spPr>
      </p:pic>
      <p:pic>
        <p:nvPicPr>
          <p:cNvPr id="51" name="Picture 50">
            <a:extLst>
              <a:ext uri="{FF2B5EF4-FFF2-40B4-BE49-F238E27FC236}">
                <a16:creationId xmlns:a16="http://schemas.microsoft.com/office/drawing/2014/main" id="{7E97861E-63CB-B646-8F2C-54E56534FC13}"/>
              </a:ext>
            </a:extLst>
          </p:cNvPr>
          <p:cNvPicPr>
            <a:picLocks noChangeAspect="1"/>
          </p:cNvPicPr>
          <p:nvPr/>
        </p:nvPicPr>
        <p:blipFill>
          <a:blip r:embed="rId33" cstate="print">
            <a:extLst>
              <a:ext uri="{28A0092B-C50C-407E-A947-70E740481C1C}">
                <a14:useLocalDpi xmlns:a14="http://schemas.microsoft.com/office/drawing/2010/main"/>
              </a:ext>
            </a:extLst>
          </a:blip>
          <a:stretch>
            <a:fillRect/>
          </a:stretch>
        </p:blipFill>
        <p:spPr>
          <a:xfrm>
            <a:off x="8841483" y="4047908"/>
            <a:ext cx="998082" cy="412597"/>
          </a:xfrm>
          <a:prstGeom prst="rect">
            <a:avLst/>
          </a:prstGeom>
        </p:spPr>
      </p:pic>
      <p:pic>
        <p:nvPicPr>
          <p:cNvPr id="52" name="Picture 51">
            <a:extLst>
              <a:ext uri="{FF2B5EF4-FFF2-40B4-BE49-F238E27FC236}">
                <a16:creationId xmlns:a16="http://schemas.microsoft.com/office/drawing/2014/main" id="{D48B5799-8090-FC49-A62E-5A0AED394480}"/>
              </a:ext>
            </a:extLst>
          </p:cNvPr>
          <p:cNvPicPr>
            <a:picLocks noChangeAspect="1"/>
          </p:cNvPicPr>
          <p:nvPr/>
        </p:nvPicPr>
        <p:blipFill>
          <a:blip r:embed="rId34" cstate="print">
            <a:extLst>
              <a:ext uri="{28A0092B-C50C-407E-A947-70E740481C1C}">
                <a14:useLocalDpi xmlns:a14="http://schemas.microsoft.com/office/drawing/2010/main"/>
              </a:ext>
            </a:extLst>
          </a:blip>
          <a:stretch>
            <a:fillRect/>
          </a:stretch>
        </p:blipFill>
        <p:spPr>
          <a:xfrm>
            <a:off x="487064" y="5539978"/>
            <a:ext cx="486409" cy="412597"/>
          </a:xfrm>
          <a:prstGeom prst="rect">
            <a:avLst/>
          </a:prstGeom>
        </p:spPr>
      </p:pic>
      <p:pic>
        <p:nvPicPr>
          <p:cNvPr id="53" name="Picture 52">
            <a:extLst>
              <a:ext uri="{FF2B5EF4-FFF2-40B4-BE49-F238E27FC236}">
                <a16:creationId xmlns:a16="http://schemas.microsoft.com/office/drawing/2014/main" id="{70971BA3-E494-704B-8DCA-8ED83B220881}"/>
              </a:ext>
            </a:extLst>
          </p:cNvPr>
          <p:cNvPicPr>
            <a:picLocks noChangeAspect="1"/>
          </p:cNvPicPr>
          <p:nvPr/>
        </p:nvPicPr>
        <p:blipFill>
          <a:blip r:embed="rId35" cstate="print">
            <a:extLst>
              <a:ext uri="{28A0092B-C50C-407E-A947-70E740481C1C}">
                <a14:useLocalDpi xmlns:a14="http://schemas.microsoft.com/office/drawing/2010/main"/>
              </a:ext>
            </a:extLst>
          </a:blip>
          <a:stretch>
            <a:fillRect/>
          </a:stretch>
        </p:blipFill>
        <p:spPr>
          <a:xfrm>
            <a:off x="6074710" y="4985687"/>
            <a:ext cx="794080" cy="790676"/>
          </a:xfrm>
          <a:prstGeom prst="rect">
            <a:avLst/>
          </a:prstGeom>
        </p:spPr>
      </p:pic>
      <p:pic>
        <p:nvPicPr>
          <p:cNvPr id="54" name="Picture 53">
            <a:extLst>
              <a:ext uri="{FF2B5EF4-FFF2-40B4-BE49-F238E27FC236}">
                <a16:creationId xmlns:a16="http://schemas.microsoft.com/office/drawing/2014/main" id="{34D0A352-E0C2-7B4C-A47E-3911A4833E2A}"/>
              </a:ext>
            </a:extLst>
          </p:cNvPr>
          <p:cNvPicPr>
            <a:picLocks noChangeAspect="1"/>
          </p:cNvPicPr>
          <p:nvPr/>
        </p:nvPicPr>
        <p:blipFill>
          <a:blip r:embed="rId36" cstate="print">
            <a:extLst>
              <a:ext uri="{28A0092B-C50C-407E-A947-70E740481C1C}">
                <a14:useLocalDpi xmlns:a14="http://schemas.microsoft.com/office/drawing/2010/main"/>
              </a:ext>
            </a:extLst>
          </a:blip>
          <a:stretch>
            <a:fillRect/>
          </a:stretch>
        </p:blipFill>
        <p:spPr>
          <a:xfrm>
            <a:off x="8759723" y="5708542"/>
            <a:ext cx="1161603" cy="174066"/>
          </a:xfrm>
          <a:prstGeom prst="rect">
            <a:avLst/>
          </a:prstGeom>
        </p:spPr>
      </p:pic>
      <p:pic>
        <p:nvPicPr>
          <p:cNvPr id="55" name="Picture 54">
            <a:extLst>
              <a:ext uri="{FF2B5EF4-FFF2-40B4-BE49-F238E27FC236}">
                <a16:creationId xmlns:a16="http://schemas.microsoft.com/office/drawing/2014/main" id="{E4EA19F8-779E-2A4E-8EED-BEDD9C7C1109}"/>
              </a:ext>
            </a:extLst>
          </p:cNvPr>
          <p:cNvPicPr>
            <a:picLocks noChangeAspect="1"/>
          </p:cNvPicPr>
          <p:nvPr/>
        </p:nvPicPr>
        <p:blipFill>
          <a:blip r:embed="rId37" cstate="print">
            <a:extLst>
              <a:ext uri="{28A0092B-C50C-407E-A947-70E740481C1C}">
                <a14:useLocalDpi xmlns:a14="http://schemas.microsoft.com/office/drawing/2010/main"/>
              </a:ext>
            </a:extLst>
          </a:blip>
          <a:stretch>
            <a:fillRect/>
          </a:stretch>
        </p:blipFill>
        <p:spPr>
          <a:xfrm>
            <a:off x="4475477" y="3375875"/>
            <a:ext cx="1097848" cy="309700"/>
          </a:xfrm>
          <a:prstGeom prst="rect">
            <a:avLst/>
          </a:prstGeom>
        </p:spPr>
      </p:pic>
      <p:pic>
        <p:nvPicPr>
          <p:cNvPr id="56" name="Picture 55">
            <a:extLst>
              <a:ext uri="{FF2B5EF4-FFF2-40B4-BE49-F238E27FC236}">
                <a16:creationId xmlns:a16="http://schemas.microsoft.com/office/drawing/2014/main" id="{32EA343F-EE6A-4A40-A046-F6C244BB1F53}"/>
              </a:ext>
            </a:extLst>
          </p:cNvPr>
          <p:cNvPicPr>
            <a:picLocks noChangeAspect="1"/>
          </p:cNvPicPr>
          <p:nvPr/>
        </p:nvPicPr>
        <p:blipFill>
          <a:blip r:embed="rId38" cstate="print">
            <a:extLst>
              <a:ext uri="{28A0092B-C50C-407E-A947-70E740481C1C}">
                <a14:useLocalDpi xmlns:a14="http://schemas.microsoft.com/office/drawing/2010/main"/>
              </a:ext>
            </a:extLst>
          </a:blip>
          <a:stretch>
            <a:fillRect/>
          </a:stretch>
        </p:blipFill>
        <p:spPr>
          <a:xfrm>
            <a:off x="6100897" y="3735395"/>
            <a:ext cx="741706" cy="741706"/>
          </a:xfrm>
          <a:prstGeom prst="rect">
            <a:avLst/>
          </a:prstGeom>
        </p:spPr>
      </p:pic>
      <p:pic>
        <p:nvPicPr>
          <p:cNvPr id="57" name="Picture 56">
            <a:extLst>
              <a:ext uri="{FF2B5EF4-FFF2-40B4-BE49-F238E27FC236}">
                <a16:creationId xmlns:a16="http://schemas.microsoft.com/office/drawing/2014/main" id="{8092141A-3E1A-3E42-A089-30DBB97A8E9F}"/>
              </a:ext>
            </a:extLst>
          </p:cNvPr>
          <p:cNvPicPr>
            <a:picLocks noChangeAspect="1"/>
          </p:cNvPicPr>
          <p:nvPr/>
        </p:nvPicPr>
        <p:blipFill>
          <a:blip r:embed="rId39" cstate="print">
            <a:extLst>
              <a:ext uri="{28A0092B-C50C-407E-A947-70E740481C1C}">
                <a14:useLocalDpi xmlns:a14="http://schemas.microsoft.com/office/drawing/2010/main"/>
              </a:ext>
            </a:extLst>
          </a:blip>
          <a:stretch>
            <a:fillRect/>
          </a:stretch>
        </p:blipFill>
        <p:spPr>
          <a:xfrm>
            <a:off x="1650964" y="2948746"/>
            <a:ext cx="997214" cy="412597"/>
          </a:xfrm>
          <a:prstGeom prst="rect">
            <a:avLst/>
          </a:prstGeom>
        </p:spPr>
      </p:pic>
      <p:pic>
        <p:nvPicPr>
          <p:cNvPr id="58" name="Picture 57">
            <a:extLst>
              <a:ext uri="{FF2B5EF4-FFF2-40B4-BE49-F238E27FC236}">
                <a16:creationId xmlns:a16="http://schemas.microsoft.com/office/drawing/2014/main" id="{E1B48A66-A3E0-3944-8E0C-59B970037D13}"/>
              </a:ext>
            </a:extLst>
          </p:cNvPr>
          <p:cNvPicPr>
            <a:picLocks noChangeAspect="1"/>
          </p:cNvPicPr>
          <p:nvPr/>
        </p:nvPicPr>
        <p:blipFill>
          <a:blip r:embed="rId40" cstate="print">
            <a:extLst>
              <a:ext uri="{28A0092B-C50C-407E-A947-70E740481C1C}">
                <a14:useLocalDpi xmlns:a14="http://schemas.microsoft.com/office/drawing/2010/main"/>
              </a:ext>
            </a:extLst>
          </a:blip>
          <a:stretch>
            <a:fillRect/>
          </a:stretch>
        </p:blipFill>
        <p:spPr>
          <a:xfrm>
            <a:off x="1673035" y="4865538"/>
            <a:ext cx="953073" cy="621569"/>
          </a:xfrm>
          <a:prstGeom prst="rect">
            <a:avLst/>
          </a:prstGeom>
        </p:spPr>
      </p:pic>
      <p:pic>
        <p:nvPicPr>
          <p:cNvPr id="59" name="Picture 58">
            <a:extLst>
              <a:ext uri="{FF2B5EF4-FFF2-40B4-BE49-F238E27FC236}">
                <a16:creationId xmlns:a16="http://schemas.microsoft.com/office/drawing/2014/main" id="{BA256531-80DD-364D-84FE-D71134D17BE2}"/>
              </a:ext>
            </a:extLst>
          </p:cNvPr>
          <p:cNvPicPr>
            <a:picLocks noChangeAspect="1"/>
          </p:cNvPicPr>
          <p:nvPr/>
        </p:nvPicPr>
        <p:blipFill>
          <a:blip r:embed="rId41" cstate="print">
            <a:extLst>
              <a:ext uri="{28A0092B-C50C-407E-A947-70E740481C1C}">
                <a14:useLocalDpi xmlns:a14="http://schemas.microsoft.com/office/drawing/2010/main"/>
              </a:ext>
            </a:extLst>
          </a:blip>
          <a:stretch>
            <a:fillRect/>
          </a:stretch>
        </p:blipFill>
        <p:spPr>
          <a:xfrm>
            <a:off x="7379804" y="2504420"/>
            <a:ext cx="1042844" cy="286003"/>
          </a:xfrm>
          <a:prstGeom prst="rect">
            <a:avLst/>
          </a:prstGeom>
        </p:spPr>
      </p:pic>
      <p:pic>
        <p:nvPicPr>
          <p:cNvPr id="60" name="Picture 59">
            <a:extLst>
              <a:ext uri="{FF2B5EF4-FFF2-40B4-BE49-F238E27FC236}">
                <a16:creationId xmlns:a16="http://schemas.microsoft.com/office/drawing/2014/main" id="{C047E965-5D53-F044-BA5C-997A2F873677}"/>
              </a:ext>
            </a:extLst>
          </p:cNvPr>
          <p:cNvPicPr>
            <a:picLocks noChangeAspect="1"/>
          </p:cNvPicPr>
          <p:nvPr/>
        </p:nvPicPr>
        <p:blipFill>
          <a:blip r:embed="rId42" cstate="print">
            <a:extLst>
              <a:ext uri="{28A0092B-C50C-407E-A947-70E740481C1C}">
                <a14:useLocalDpi xmlns:a14="http://schemas.microsoft.com/office/drawing/2010/main"/>
              </a:ext>
            </a:extLst>
          </a:blip>
          <a:stretch>
            <a:fillRect/>
          </a:stretch>
        </p:blipFill>
        <p:spPr>
          <a:xfrm>
            <a:off x="118620" y="3770804"/>
            <a:ext cx="1223296" cy="323078"/>
          </a:xfrm>
          <a:prstGeom prst="rect">
            <a:avLst/>
          </a:prstGeom>
        </p:spPr>
      </p:pic>
      <p:pic>
        <p:nvPicPr>
          <p:cNvPr id="61" name="Picture 60">
            <a:extLst>
              <a:ext uri="{FF2B5EF4-FFF2-40B4-BE49-F238E27FC236}">
                <a16:creationId xmlns:a16="http://schemas.microsoft.com/office/drawing/2014/main" id="{481D5C7A-3465-4D4B-BE5D-D3A1ACBEAE98}"/>
              </a:ext>
            </a:extLst>
          </p:cNvPr>
          <p:cNvPicPr>
            <a:picLocks noChangeAspect="1"/>
          </p:cNvPicPr>
          <p:nvPr/>
        </p:nvPicPr>
        <p:blipFill>
          <a:blip r:embed="rId43" cstate="print">
            <a:extLst>
              <a:ext uri="{28A0092B-C50C-407E-A947-70E740481C1C}">
                <a14:useLocalDpi xmlns:a14="http://schemas.microsoft.com/office/drawing/2010/main"/>
              </a:ext>
            </a:extLst>
          </a:blip>
          <a:stretch>
            <a:fillRect/>
          </a:stretch>
        </p:blipFill>
        <p:spPr>
          <a:xfrm>
            <a:off x="5880184" y="3259354"/>
            <a:ext cx="1183132" cy="483770"/>
          </a:xfrm>
          <a:prstGeom prst="rect">
            <a:avLst/>
          </a:prstGeom>
        </p:spPr>
      </p:pic>
      <p:pic>
        <p:nvPicPr>
          <p:cNvPr id="62" name="Picture 61">
            <a:extLst>
              <a:ext uri="{FF2B5EF4-FFF2-40B4-BE49-F238E27FC236}">
                <a16:creationId xmlns:a16="http://schemas.microsoft.com/office/drawing/2014/main" id="{B09DD38F-C4A9-EF43-83CD-BD668B8E5FE2}"/>
              </a:ext>
            </a:extLst>
          </p:cNvPr>
          <p:cNvPicPr>
            <a:picLocks noChangeAspect="1"/>
          </p:cNvPicPr>
          <p:nvPr/>
        </p:nvPicPr>
        <p:blipFill>
          <a:blip r:embed="rId44" cstate="print">
            <a:extLst>
              <a:ext uri="{28A0092B-C50C-407E-A947-70E740481C1C}">
                <a14:useLocalDpi xmlns:a14="http://schemas.microsoft.com/office/drawing/2010/main"/>
              </a:ext>
            </a:extLst>
          </a:blip>
          <a:stretch>
            <a:fillRect/>
          </a:stretch>
        </p:blipFill>
        <p:spPr>
          <a:xfrm>
            <a:off x="2987701" y="3404996"/>
            <a:ext cx="1209861" cy="356956"/>
          </a:xfrm>
          <a:prstGeom prst="rect">
            <a:avLst/>
          </a:prstGeom>
        </p:spPr>
      </p:pic>
      <p:pic>
        <p:nvPicPr>
          <p:cNvPr id="63" name="Picture 62">
            <a:extLst>
              <a:ext uri="{FF2B5EF4-FFF2-40B4-BE49-F238E27FC236}">
                <a16:creationId xmlns:a16="http://schemas.microsoft.com/office/drawing/2014/main" id="{6F950625-4B9E-3D4C-859D-679A1CA8F9CF}"/>
              </a:ext>
            </a:extLst>
          </p:cNvPr>
          <p:cNvPicPr>
            <a:picLocks noChangeAspect="1"/>
          </p:cNvPicPr>
          <p:nvPr/>
        </p:nvPicPr>
        <p:blipFill>
          <a:blip r:embed="rId45" cstate="print">
            <a:extLst>
              <a:ext uri="{28A0092B-C50C-407E-A947-70E740481C1C}">
                <a14:useLocalDpi xmlns:a14="http://schemas.microsoft.com/office/drawing/2010/main"/>
              </a:ext>
            </a:extLst>
          </a:blip>
          <a:stretch>
            <a:fillRect/>
          </a:stretch>
        </p:blipFill>
        <p:spPr>
          <a:xfrm>
            <a:off x="397529" y="4843159"/>
            <a:ext cx="665479" cy="412597"/>
          </a:xfrm>
          <a:prstGeom prst="rect">
            <a:avLst/>
          </a:prstGeom>
        </p:spPr>
      </p:pic>
      <p:pic>
        <p:nvPicPr>
          <p:cNvPr id="64" name="Picture 63">
            <a:extLst>
              <a:ext uri="{FF2B5EF4-FFF2-40B4-BE49-F238E27FC236}">
                <a16:creationId xmlns:a16="http://schemas.microsoft.com/office/drawing/2014/main" id="{9D51B214-80CC-874D-8BB8-49D63D3DF8EB}"/>
              </a:ext>
            </a:extLst>
          </p:cNvPr>
          <p:cNvPicPr>
            <a:picLocks noChangeAspect="1"/>
          </p:cNvPicPr>
          <p:nvPr/>
        </p:nvPicPr>
        <p:blipFill rotWithShape="1">
          <a:blip r:embed="rId46" cstate="print">
            <a:extLst>
              <a:ext uri="{28A0092B-C50C-407E-A947-70E740481C1C}">
                <a14:useLocalDpi xmlns:a14="http://schemas.microsoft.com/office/drawing/2010/main"/>
              </a:ext>
            </a:extLst>
          </a:blip>
          <a:srcRect/>
          <a:stretch/>
        </p:blipFill>
        <p:spPr>
          <a:xfrm>
            <a:off x="7361774" y="3630804"/>
            <a:ext cx="1078904" cy="552042"/>
          </a:xfrm>
          <a:prstGeom prst="rect">
            <a:avLst/>
          </a:prstGeom>
        </p:spPr>
      </p:pic>
      <p:pic>
        <p:nvPicPr>
          <p:cNvPr id="65" name="Picture 64">
            <a:extLst>
              <a:ext uri="{FF2B5EF4-FFF2-40B4-BE49-F238E27FC236}">
                <a16:creationId xmlns:a16="http://schemas.microsoft.com/office/drawing/2014/main" id="{D5AB3787-D677-2C4A-BB10-E8A96CF90D82}"/>
              </a:ext>
            </a:extLst>
          </p:cNvPr>
          <p:cNvPicPr>
            <a:picLocks noChangeAspect="1"/>
          </p:cNvPicPr>
          <p:nvPr/>
        </p:nvPicPr>
        <p:blipFill>
          <a:blip r:embed="rId47" cstate="print">
            <a:extLst>
              <a:ext uri="{28A0092B-C50C-407E-A947-70E740481C1C}">
                <a14:useLocalDpi xmlns:a14="http://schemas.microsoft.com/office/drawing/2010/main"/>
              </a:ext>
            </a:extLst>
          </a:blip>
          <a:stretch>
            <a:fillRect/>
          </a:stretch>
        </p:blipFill>
        <p:spPr>
          <a:xfrm>
            <a:off x="4486018" y="5061901"/>
            <a:ext cx="1076767" cy="278446"/>
          </a:xfrm>
          <a:prstGeom prst="rect">
            <a:avLst/>
          </a:prstGeom>
        </p:spPr>
      </p:pic>
      <p:pic>
        <p:nvPicPr>
          <p:cNvPr id="66" name="Picture 65">
            <a:extLst>
              <a:ext uri="{FF2B5EF4-FFF2-40B4-BE49-F238E27FC236}">
                <a16:creationId xmlns:a16="http://schemas.microsoft.com/office/drawing/2014/main" id="{4A705E5B-4973-804F-ABDB-ACE5488088A3}"/>
              </a:ext>
            </a:extLst>
          </p:cNvPr>
          <p:cNvPicPr>
            <a:picLocks noChangeAspect="1"/>
          </p:cNvPicPr>
          <p:nvPr/>
        </p:nvPicPr>
        <p:blipFill>
          <a:blip r:embed="rId48" cstate="print">
            <a:extLst>
              <a:ext uri="{28A0092B-C50C-407E-A947-70E740481C1C}">
                <a14:useLocalDpi xmlns:a14="http://schemas.microsoft.com/office/drawing/2010/main"/>
              </a:ext>
            </a:extLst>
          </a:blip>
          <a:stretch>
            <a:fillRect/>
          </a:stretch>
        </p:blipFill>
        <p:spPr>
          <a:xfrm>
            <a:off x="5912593" y="2287882"/>
            <a:ext cx="1118315" cy="542321"/>
          </a:xfrm>
          <a:prstGeom prst="rect">
            <a:avLst/>
          </a:prstGeom>
        </p:spPr>
      </p:pic>
      <p:pic>
        <p:nvPicPr>
          <p:cNvPr id="67" name="Picture 66">
            <a:extLst>
              <a:ext uri="{FF2B5EF4-FFF2-40B4-BE49-F238E27FC236}">
                <a16:creationId xmlns:a16="http://schemas.microsoft.com/office/drawing/2014/main" id="{5DAF7642-61A1-DD42-A188-8048AD9B4A47}"/>
              </a:ext>
            </a:extLst>
          </p:cNvPr>
          <p:cNvPicPr>
            <a:picLocks noChangeAspect="1"/>
          </p:cNvPicPr>
          <p:nvPr/>
        </p:nvPicPr>
        <p:blipFill>
          <a:blip r:embed="rId49"/>
          <a:stretch>
            <a:fillRect/>
          </a:stretch>
        </p:blipFill>
        <p:spPr>
          <a:xfrm>
            <a:off x="8643504" y="3258545"/>
            <a:ext cx="1381354" cy="322914"/>
          </a:xfrm>
          <a:prstGeom prst="rect">
            <a:avLst/>
          </a:prstGeom>
        </p:spPr>
      </p:pic>
      <p:cxnSp>
        <p:nvCxnSpPr>
          <p:cNvPr id="68" name="Straight Connector 67">
            <a:extLst>
              <a:ext uri="{FF2B5EF4-FFF2-40B4-BE49-F238E27FC236}">
                <a16:creationId xmlns:a16="http://schemas.microsoft.com/office/drawing/2014/main" id="{99626F99-67D1-FE4D-8FF5-6C3DEDB8871A}"/>
              </a:ext>
            </a:extLst>
          </p:cNvPr>
          <p:cNvCxnSpPr/>
          <p:nvPr/>
        </p:nvCxnSpPr>
        <p:spPr>
          <a:xfrm>
            <a:off x="8593362" y="1835266"/>
            <a:ext cx="0" cy="4384835"/>
          </a:xfrm>
          <a:prstGeom prst="line">
            <a:avLst/>
          </a:prstGeom>
          <a:ln>
            <a:prstDash val="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859496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9"/>
          </p:nvPr>
        </p:nvSpPr>
        <p:spPr/>
        <p:txBody>
          <a:bodyPr/>
          <a:lstStyle/>
          <a:p>
            <a:fld id="{9AA6D16A-0A68-8445-85DB-A0BE8CCB51C7}" type="slidenum">
              <a:rPr lang="en-US" smtClean="0"/>
              <a:pPr/>
              <a:t>7</a:t>
            </a:fld>
            <a:endParaRPr lang="en-US" dirty="0"/>
          </a:p>
        </p:txBody>
      </p:sp>
      <p:sp>
        <p:nvSpPr>
          <p:cNvPr id="3" name="Title 2"/>
          <p:cNvSpPr>
            <a:spLocks noGrp="1"/>
          </p:cNvSpPr>
          <p:nvPr>
            <p:ph type="title"/>
          </p:nvPr>
        </p:nvSpPr>
        <p:spPr/>
        <p:txBody>
          <a:bodyPr/>
          <a:lstStyle/>
          <a:p>
            <a:r>
              <a:rPr lang="en-US" dirty="0"/>
              <a:t>Why ScottMadden?</a:t>
            </a:r>
          </a:p>
        </p:txBody>
      </p:sp>
      <p:sp>
        <p:nvSpPr>
          <p:cNvPr id="4" name="Text Placeholder 3"/>
          <p:cNvSpPr>
            <a:spLocks noGrp="1"/>
          </p:cNvSpPr>
          <p:nvPr>
            <p:ph type="body" sz="quarter" idx="13"/>
          </p:nvPr>
        </p:nvSpPr>
        <p:spPr/>
        <p:txBody>
          <a:bodyPr/>
          <a:lstStyle/>
          <a:p>
            <a:endParaRPr lang="en-US"/>
          </a:p>
        </p:txBody>
      </p:sp>
      <p:sp>
        <p:nvSpPr>
          <p:cNvPr id="5" name="Content Placeholder 4"/>
          <p:cNvSpPr>
            <a:spLocks noGrp="1"/>
          </p:cNvSpPr>
          <p:nvPr>
            <p:ph sz="quarter" idx="20"/>
          </p:nvPr>
        </p:nvSpPr>
        <p:spPr>
          <a:xfrm>
            <a:off x="271464" y="1444752"/>
            <a:ext cx="5766293" cy="5413248"/>
          </a:xfrm>
        </p:spPr>
        <p:txBody>
          <a:bodyPr/>
          <a:lstStyle/>
          <a:p>
            <a:r>
              <a:rPr lang="en-US" dirty="0">
                <a:solidFill>
                  <a:schemeClr val="accent2"/>
                </a:solidFill>
              </a:rPr>
              <a:t>DEEP EXPERTISE</a:t>
            </a:r>
          </a:p>
          <a:p>
            <a:pPr lvl="1"/>
            <a:r>
              <a:rPr lang="en-US" dirty="0"/>
              <a:t>ScottMadden has been a pioneer in corporate and shared services since the practice began decades ago </a:t>
            </a:r>
          </a:p>
          <a:p>
            <a:pPr lvl="1"/>
            <a:r>
              <a:rPr lang="en-US" dirty="0"/>
              <a:t>Our Corporate &amp; Shared Services practice has completed more than 1,700 projects since the early 90s </a:t>
            </a:r>
          </a:p>
          <a:p>
            <a:pPr lvl="1"/>
            <a:r>
              <a:rPr lang="en-US" dirty="0"/>
              <a:t>Our clients span a variety of industries from energy to healthcare to higher education to retail</a:t>
            </a:r>
          </a:p>
          <a:p>
            <a:r>
              <a:rPr lang="en-US" dirty="0">
                <a:solidFill>
                  <a:schemeClr val="accent2"/>
                </a:solidFill>
              </a:rPr>
              <a:t>PERSONALIZED APPROACH</a:t>
            </a:r>
          </a:p>
          <a:p>
            <a:pPr lvl="1"/>
            <a:r>
              <a:rPr lang="en-US" dirty="0"/>
              <a:t>Before we begin any project, we sit down and listen to our clients’ needs and challenges</a:t>
            </a:r>
          </a:p>
          <a:p>
            <a:pPr lvl="1"/>
            <a:r>
              <a:rPr lang="en-US" dirty="0"/>
              <a:t>We engage with our clients like no other firm does, working side by side to create practical, real results </a:t>
            </a:r>
          </a:p>
          <a:p>
            <a:pPr lvl="1"/>
            <a:r>
              <a:rPr lang="en-US" dirty="0"/>
              <a:t>We don’t employ canned methodologies or cookie-cutter solutions. We work to solve the right problem in the right way</a:t>
            </a:r>
          </a:p>
          <a:p>
            <a:r>
              <a:rPr lang="en-US" dirty="0">
                <a:solidFill>
                  <a:schemeClr val="accent2"/>
                </a:solidFill>
              </a:rPr>
              <a:t>PHILOSOPHY</a:t>
            </a:r>
          </a:p>
          <a:p>
            <a:pPr lvl="1"/>
            <a:r>
              <a:rPr lang="en-US" dirty="0"/>
              <a:t>We are personally invested in every project and measure our success by our clients’ success</a:t>
            </a:r>
          </a:p>
          <a:p>
            <a:pPr lvl="1"/>
            <a:r>
              <a:rPr lang="en-US" dirty="0"/>
              <a:t>We listen to our clients’ needs and put their best interests ahead of our own</a:t>
            </a:r>
          </a:p>
          <a:p>
            <a:pPr lvl="1"/>
            <a:r>
              <a:rPr lang="en-US" dirty="0"/>
              <a:t>We work with integrity, tenacity, and a genuine passion for what we do</a:t>
            </a:r>
          </a:p>
          <a:p>
            <a:pPr lvl="1"/>
            <a:r>
              <a:rPr lang="en-US" dirty="0"/>
              <a:t>We do what it takes to get it done right</a:t>
            </a:r>
          </a:p>
        </p:txBody>
      </p:sp>
      <p:pic>
        <p:nvPicPr>
          <p:cNvPr id="6" name="Content Placeholder 8"/>
          <p:cNvPicPr>
            <a:picLocks noChangeAspect="1"/>
          </p:cNvPicPr>
          <p:nvPr/>
        </p:nvPicPr>
        <p:blipFill rotWithShape="1">
          <a:blip r:embed="rId2" cstate="print">
            <a:alphaModFix/>
            <a:extLst>
              <a:ext uri="{28A0092B-C50C-407E-A947-70E740481C1C}">
                <a14:useLocalDpi xmlns:a14="http://schemas.microsoft.com/office/drawing/2010/main"/>
              </a:ext>
            </a:extLst>
          </a:blip>
          <a:srcRect/>
          <a:stretch/>
        </p:blipFill>
        <p:spPr>
          <a:xfrm>
            <a:off x="6037757" y="2493100"/>
            <a:ext cx="3730132" cy="4257981"/>
          </a:xfrm>
          <a:prstGeom prst="rect">
            <a:avLst/>
          </a:prstGeom>
          <a:noFill/>
        </p:spPr>
      </p:pic>
      <p:sp>
        <p:nvSpPr>
          <p:cNvPr id="7" name="Content Placeholder 2"/>
          <p:cNvSpPr txBox="1">
            <a:spLocks/>
          </p:cNvSpPr>
          <p:nvPr/>
        </p:nvSpPr>
        <p:spPr>
          <a:xfrm>
            <a:off x="6037757" y="1202002"/>
            <a:ext cx="3730132" cy="1294041"/>
          </a:xfrm>
          <a:prstGeom prst="rect">
            <a:avLst/>
          </a:prstGeom>
          <a:solidFill>
            <a:schemeClr val="bg1">
              <a:lumMod val="95000"/>
            </a:schemeClr>
          </a:solidFill>
        </p:spPr>
        <p:txBody>
          <a:bodyPr vert="horz" lIns="101823" tIns="50911" rIns="101823" bIns="50911" numCol="1" rtlCol="0">
            <a:noAutofit/>
          </a:bodyPr>
          <a:lstStyle>
            <a:lvl1pPr marL="342900" indent="-342900" algn="l" defTabSz="914400" rtl="0" eaLnBrk="1" latinLnBrk="0" hangingPunct="1">
              <a:spcBef>
                <a:spcPct val="20000"/>
              </a:spcBef>
              <a:buFont typeface="Arial" pitchFamily="34" charset="0"/>
              <a:buNone/>
              <a:defRPr sz="1200" b="1" kern="1200">
                <a:solidFill>
                  <a:srgbClr val="5F6062"/>
                </a:solidFill>
                <a:latin typeface="Arial" pitchFamily="34" charset="0"/>
                <a:ea typeface="+mn-ea"/>
                <a:cs typeface="Arial" pitchFamily="34" charset="0"/>
              </a:defRPr>
            </a:lvl1pPr>
            <a:lvl2pPr marL="231775" indent="-231775" algn="l" defTabSz="914400" rtl="0" eaLnBrk="1" latinLnBrk="0" hangingPunct="1">
              <a:spcBef>
                <a:spcPct val="20000"/>
              </a:spcBef>
              <a:buClr>
                <a:srgbClr val="26BCD7"/>
              </a:buClr>
              <a:buFont typeface="Wingdings" pitchFamily="2" charset="2"/>
              <a:buChar char=""/>
              <a:defRPr sz="1200" kern="1200">
                <a:solidFill>
                  <a:srgbClr val="5F6062"/>
                </a:solidFill>
                <a:latin typeface="Arial" pitchFamily="34" charset="0"/>
                <a:ea typeface="+mn-ea"/>
                <a:cs typeface="Arial" pitchFamily="34" charset="0"/>
              </a:defRPr>
            </a:lvl2pPr>
            <a:lvl3pPr marL="692150" indent="-228600" algn="l" defTabSz="974725" rtl="0" eaLnBrk="1" latinLnBrk="0" hangingPunct="1">
              <a:spcBef>
                <a:spcPct val="20000"/>
              </a:spcBef>
              <a:buClr>
                <a:srgbClr val="26BCD7"/>
              </a:buClr>
              <a:buFont typeface="Wingdings" pitchFamily="2" charset="2"/>
              <a:buChar char=""/>
              <a:tabLst/>
              <a:defRPr sz="1200" kern="1200">
                <a:solidFill>
                  <a:srgbClr val="5F6062"/>
                </a:solidFill>
                <a:latin typeface="Arial" pitchFamily="34" charset="0"/>
                <a:ea typeface="+mn-ea"/>
                <a:cs typeface="Arial" pitchFamily="34" charset="0"/>
              </a:defRPr>
            </a:lvl3pPr>
            <a:lvl4pPr marL="1255713" indent="-228600" algn="l" defTabSz="914400" rtl="0" eaLnBrk="1" latinLnBrk="0" hangingPunct="1">
              <a:spcBef>
                <a:spcPct val="20000"/>
              </a:spcBef>
              <a:buClr>
                <a:srgbClr val="26BCD7"/>
              </a:buClr>
              <a:buFont typeface="Arial" pitchFamily="34" charset="0"/>
              <a:buChar char="–"/>
              <a:defRPr sz="1200" kern="1200">
                <a:solidFill>
                  <a:srgbClr val="5F6062"/>
                </a:solidFill>
                <a:latin typeface="Arial" pitchFamily="34" charset="0"/>
                <a:ea typeface="+mn-ea"/>
                <a:cs typeface="Arial" pitchFamily="34" charset="0"/>
              </a:defRPr>
            </a:lvl4pPr>
            <a:lvl5pPr marL="1828800" indent="-225425" algn="l" defTabSz="914400" rtl="0" eaLnBrk="1" latinLnBrk="0" hangingPunct="1">
              <a:spcBef>
                <a:spcPct val="20000"/>
              </a:spcBef>
              <a:buClr>
                <a:srgbClr val="26BCD7"/>
              </a:buClr>
              <a:buFont typeface="Courier New" pitchFamily="49" charset="0"/>
              <a:buChar char="o"/>
              <a:defRPr sz="1200" kern="1200">
                <a:solidFill>
                  <a:srgbClr val="5F606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90000"/>
              </a:lnSpc>
              <a:spcBef>
                <a:spcPts val="0"/>
              </a:spcBef>
              <a:spcAft>
                <a:spcPts val="446"/>
              </a:spcAft>
              <a:buClr>
                <a:schemeClr val="accent1"/>
              </a:buClr>
            </a:pPr>
            <a:r>
              <a:rPr lang="en-US" sz="2200" dirty="0">
                <a:solidFill>
                  <a:schemeClr val="accent2"/>
                </a:solidFill>
                <a:cs typeface="Arial Narrow"/>
              </a:rPr>
              <a:t>Our expertise helps create the right solution. </a:t>
            </a:r>
          </a:p>
          <a:p>
            <a:pPr marL="0" indent="0" algn="r">
              <a:lnSpc>
                <a:spcPct val="90000"/>
              </a:lnSpc>
              <a:spcBef>
                <a:spcPts val="0"/>
              </a:spcBef>
              <a:spcAft>
                <a:spcPts val="446"/>
              </a:spcAft>
              <a:buClr>
                <a:schemeClr val="accent1"/>
              </a:buClr>
            </a:pPr>
            <a:r>
              <a:rPr lang="en-US" sz="2200" dirty="0">
                <a:solidFill>
                  <a:schemeClr val="accent2"/>
                </a:solidFill>
                <a:cs typeface="Arial Narrow"/>
              </a:rPr>
              <a:t>Our experience ensures that it works.</a:t>
            </a:r>
          </a:p>
        </p:txBody>
      </p:sp>
    </p:spTree>
    <p:extLst>
      <p:ext uri="{BB962C8B-B14F-4D97-AF65-F5344CB8AC3E}">
        <p14:creationId xmlns:p14="http://schemas.microsoft.com/office/powerpoint/2010/main" val="1480008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9"/>
          </p:nvPr>
        </p:nvSpPr>
        <p:spPr/>
        <p:txBody>
          <a:bodyPr/>
          <a:lstStyle/>
          <a:p>
            <a:fld id="{9AA6D16A-0A68-8445-85DB-A0BE8CCB51C7}" type="slidenum">
              <a:rPr lang="en-US" smtClean="0"/>
              <a:pPr/>
              <a:t>8</a:t>
            </a:fld>
            <a:endParaRPr lang="en-US" dirty="0"/>
          </a:p>
        </p:txBody>
      </p:sp>
      <p:sp>
        <p:nvSpPr>
          <p:cNvPr id="3" name="Title 2"/>
          <p:cNvSpPr>
            <a:spLocks noGrp="1"/>
          </p:cNvSpPr>
          <p:nvPr>
            <p:ph type="title"/>
          </p:nvPr>
        </p:nvSpPr>
        <p:spPr/>
        <p:txBody>
          <a:bodyPr/>
          <a:lstStyle/>
          <a:p>
            <a:r>
              <a:rPr lang="en-US" dirty="0"/>
              <a:t>ScottMadden’s Proprietary Toolbox</a:t>
            </a:r>
          </a:p>
        </p:txBody>
      </p:sp>
      <p:sp>
        <p:nvSpPr>
          <p:cNvPr id="4" name="Text Placeholder 3"/>
          <p:cNvSpPr>
            <a:spLocks noGrp="1"/>
          </p:cNvSpPr>
          <p:nvPr>
            <p:ph type="body" sz="quarter" idx="13"/>
          </p:nvPr>
        </p:nvSpPr>
        <p:spPr/>
        <p:txBody>
          <a:bodyPr/>
          <a:lstStyle/>
          <a:p>
            <a:endParaRPr lang="en-US"/>
          </a:p>
        </p:txBody>
      </p:sp>
      <p:sp>
        <p:nvSpPr>
          <p:cNvPr id="5" name="Content Placeholder 4"/>
          <p:cNvSpPr>
            <a:spLocks noGrp="1"/>
          </p:cNvSpPr>
          <p:nvPr>
            <p:ph sz="quarter" idx="20"/>
          </p:nvPr>
        </p:nvSpPr>
        <p:spPr>
          <a:xfrm>
            <a:off x="271464" y="1444752"/>
            <a:ext cx="9496425" cy="820928"/>
          </a:xfrm>
        </p:spPr>
        <p:txBody>
          <a:bodyPr/>
          <a:lstStyle/>
          <a:p>
            <a:r>
              <a:rPr lang="en-US" b="0" dirty="0"/>
              <a:t>ScottMadden has a dedicated research function that studies and maintains critical data on trends, metrics, and regulations that impact corporate and shared services organizations. Our toolbox includes many resources we will leverage when working with you:</a:t>
            </a:r>
            <a:endParaRPr lang="en-US" dirty="0"/>
          </a:p>
        </p:txBody>
      </p:sp>
      <p:sp>
        <p:nvSpPr>
          <p:cNvPr id="6" name="Rectangle 5"/>
          <p:cNvSpPr/>
          <p:nvPr/>
        </p:nvSpPr>
        <p:spPr>
          <a:xfrm>
            <a:off x="271464" y="2407431"/>
            <a:ext cx="9513886" cy="19770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endParaRPr>
          </a:p>
        </p:txBody>
      </p:sp>
      <p:sp>
        <p:nvSpPr>
          <p:cNvPr id="7" name="TextBox 6"/>
          <p:cNvSpPr txBox="1"/>
          <p:nvPr/>
        </p:nvSpPr>
        <p:spPr>
          <a:xfrm>
            <a:off x="3626196" y="2633411"/>
            <a:ext cx="2790004" cy="1564531"/>
          </a:xfrm>
          <a:prstGeom prst="rect">
            <a:avLst/>
          </a:prstGeom>
          <a:noFill/>
          <a:ln>
            <a:noFill/>
          </a:ln>
        </p:spPr>
        <p:txBody>
          <a:bodyPr wrap="square" rtlCol="0">
            <a:spAutoFit/>
          </a:bodyPr>
          <a:lstStyle/>
          <a:p>
            <a:pPr lvl="0">
              <a:spcBef>
                <a:spcPts val="1000"/>
              </a:spcBef>
              <a:spcAft>
                <a:spcPts val="450"/>
              </a:spcAft>
              <a:buClr>
                <a:srgbClr val="26BCD7"/>
              </a:buClr>
              <a:buSzPct val="135000"/>
            </a:pPr>
            <a:r>
              <a:rPr lang="en-US" sz="1400" b="1" dirty="0">
                <a:solidFill>
                  <a:schemeClr val="accent2"/>
                </a:solidFill>
                <a:latin typeface="Arial" panose="020B0604020202020204" pitchFamily="34" charset="0"/>
                <a:cs typeface="Arial" panose="020B0604020202020204" pitchFamily="34" charset="0"/>
              </a:rPr>
              <a:t>RESEARCH</a:t>
            </a:r>
          </a:p>
          <a:p>
            <a:pPr marL="365760" lvl="1" indent="-228600">
              <a:spcBef>
                <a:spcPts val="300"/>
              </a:spcBef>
              <a:spcAft>
                <a:spcPts val="300"/>
              </a:spcAft>
              <a:buClr>
                <a:srgbClr val="26BCD7"/>
              </a:buClr>
              <a:buSzPct val="135000"/>
              <a:buFont typeface="Wingdings" pitchFamily="2" charset="2"/>
              <a:buChar char="§"/>
            </a:pPr>
            <a:r>
              <a:rPr lang="en-US" sz="1200" dirty="0">
                <a:solidFill>
                  <a:srgbClr val="5E5F62"/>
                </a:solidFill>
                <a:latin typeface="Arial" panose="020B0604020202020204" pitchFamily="34" charset="0"/>
                <a:cs typeface="Arial" panose="020B0604020202020204" pitchFamily="34" charset="0"/>
              </a:rPr>
              <a:t>Primary functional research</a:t>
            </a:r>
          </a:p>
          <a:p>
            <a:pPr marL="365760" lvl="1" indent="-228600">
              <a:spcBef>
                <a:spcPts val="300"/>
              </a:spcBef>
              <a:spcAft>
                <a:spcPts val="300"/>
              </a:spcAft>
              <a:buClr>
                <a:srgbClr val="26BCD7"/>
              </a:buClr>
              <a:buSzPct val="135000"/>
              <a:buFont typeface="Wingdings" pitchFamily="2" charset="2"/>
              <a:buChar char="§"/>
            </a:pPr>
            <a:r>
              <a:rPr lang="en-US" sz="1200" dirty="0">
                <a:solidFill>
                  <a:srgbClr val="5E5F62"/>
                </a:solidFill>
                <a:latin typeface="Arial" panose="020B0604020202020204" pitchFamily="34" charset="0"/>
                <a:cs typeface="Arial" panose="020B0604020202020204" pitchFamily="34" charset="0"/>
              </a:rPr>
              <a:t>Proprietary shared services </a:t>
            </a:r>
            <a:br>
              <a:rPr lang="en-US" sz="1200" dirty="0">
                <a:solidFill>
                  <a:srgbClr val="5E5F62"/>
                </a:solidFill>
                <a:latin typeface="Arial" panose="020B0604020202020204" pitchFamily="34" charset="0"/>
                <a:cs typeface="Arial" panose="020B0604020202020204" pitchFamily="34" charset="0"/>
              </a:rPr>
            </a:br>
            <a:r>
              <a:rPr lang="en-US" sz="1200" dirty="0">
                <a:solidFill>
                  <a:srgbClr val="5E5F62"/>
                </a:solidFill>
                <a:latin typeface="Arial" panose="020B0604020202020204" pitchFamily="34" charset="0"/>
                <a:cs typeface="Arial" panose="020B0604020202020204" pitchFamily="34" charset="0"/>
              </a:rPr>
              <a:t>benchmarking studies</a:t>
            </a:r>
          </a:p>
          <a:p>
            <a:pPr marL="365760" lvl="1" indent="-228600">
              <a:spcBef>
                <a:spcPts val="300"/>
              </a:spcBef>
              <a:spcAft>
                <a:spcPts val="300"/>
              </a:spcAft>
              <a:buClr>
                <a:srgbClr val="26BCD7"/>
              </a:buClr>
              <a:buSzPct val="135000"/>
              <a:buFont typeface="Wingdings" pitchFamily="2" charset="2"/>
              <a:buChar char="§"/>
            </a:pPr>
            <a:r>
              <a:rPr lang="en-US" sz="1200" dirty="0">
                <a:solidFill>
                  <a:srgbClr val="5E5F62"/>
                </a:solidFill>
                <a:latin typeface="Arial" panose="020B0604020202020204" pitchFamily="34" charset="0"/>
                <a:cs typeface="Arial" panose="020B0604020202020204" pitchFamily="34" charset="0"/>
              </a:rPr>
              <a:t>Leading practice database</a:t>
            </a:r>
          </a:p>
          <a:p>
            <a:pPr marL="365760" lvl="1" indent="-228600">
              <a:spcBef>
                <a:spcPts val="300"/>
              </a:spcBef>
              <a:spcAft>
                <a:spcPts val="300"/>
              </a:spcAft>
              <a:buClr>
                <a:srgbClr val="26BCD7"/>
              </a:buClr>
              <a:buSzPct val="135000"/>
              <a:buFont typeface="Wingdings" pitchFamily="2" charset="2"/>
              <a:buChar char="§"/>
            </a:pPr>
            <a:r>
              <a:rPr lang="en-US" sz="1200" dirty="0">
                <a:solidFill>
                  <a:srgbClr val="5E5F62"/>
                </a:solidFill>
                <a:latin typeface="Arial" panose="020B0604020202020204" pitchFamily="34" charset="0"/>
                <a:cs typeface="Arial" panose="020B0604020202020204" pitchFamily="34" charset="0"/>
              </a:rPr>
              <a:t>Country regulation database</a:t>
            </a:r>
          </a:p>
        </p:txBody>
      </p:sp>
      <p:sp>
        <p:nvSpPr>
          <p:cNvPr id="8" name="TextBox 7"/>
          <p:cNvSpPr txBox="1"/>
          <p:nvPr/>
        </p:nvSpPr>
        <p:spPr>
          <a:xfrm>
            <a:off x="6788637" y="2633411"/>
            <a:ext cx="2790004" cy="1564531"/>
          </a:xfrm>
          <a:prstGeom prst="rect">
            <a:avLst/>
          </a:prstGeom>
          <a:noFill/>
          <a:ln>
            <a:noFill/>
          </a:ln>
        </p:spPr>
        <p:txBody>
          <a:bodyPr wrap="square" rtlCol="0">
            <a:spAutoFit/>
          </a:bodyPr>
          <a:lstStyle/>
          <a:p>
            <a:pPr lvl="0">
              <a:spcBef>
                <a:spcPts val="1000"/>
              </a:spcBef>
              <a:spcAft>
                <a:spcPts val="450"/>
              </a:spcAft>
              <a:buClr>
                <a:srgbClr val="26BCD7"/>
              </a:buClr>
              <a:buSzPct val="135000"/>
            </a:pPr>
            <a:r>
              <a:rPr lang="en-US" sz="1400" b="1" dirty="0">
                <a:solidFill>
                  <a:schemeClr val="accent2"/>
                </a:solidFill>
                <a:latin typeface="Arial" panose="020B0604020202020204" pitchFamily="34" charset="0"/>
                <a:cs typeface="Arial" panose="020B0604020202020204" pitchFamily="34" charset="0"/>
              </a:rPr>
              <a:t>PROJECT ACCELERATORS</a:t>
            </a:r>
          </a:p>
          <a:p>
            <a:pPr marL="365760" lvl="1" indent="-228600">
              <a:spcBef>
                <a:spcPts val="300"/>
              </a:spcBef>
              <a:spcAft>
                <a:spcPts val="300"/>
              </a:spcAft>
              <a:buClr>
                <a:srgbClr val="26BCD7"/>
              </a:buClr>
              <a:buSzPct val="135000"/>
              <a:buFont typeface="Wingdings" pitchFamily="2" charset="2"/>
              <a:buChar char="§"/>
            </a:pPr>
            <a:r>
              <a:rPr lang="en-US" sz="1200" dirty="0">
                <a:solidFill>
                  <a:srgbClr val="5E5F62"/>
                </a:solidFill>
                <a:latin typeface="Arial" panose="020B0604020202020204" pitchFamily="34" charset="0"/>
                <a:cs typeface="Arial" panose="020B0604020202020204" pitchFamily="34" charset="0"/>
              </a:rPr>
              <a:t>Project management toolkit</a:t>
            </a:r>
          </a:p>
          <a:p>
            <a:pPr marL="365760" lvl="1" indent="-228600">
              <a:spcBef>
                <a:spcPts val="300"/>
              </a:spcBef>
              <a:spcAft>
                <a:spcPts val="300"/>
              </a:spcAft>
              <a:buClr>
                <a:srgbClr val="26BCD7"/>
              </a:buClr>
              <a:buSzPct val="135000"/>
              <a:buFont typeface="Wingdings" pitchFamily="2" charset="2"/>
              <a:buChar char="§"/>
            </a:pPr>
            <a:r>
              <a:rPr lang="en-US" sz="1200" dirty="0">
                <a:solidFill>
                  <a:srgbClr val="5E5F62"/>
                </a:solidFill>
                <a:latin typeface="Arial" panose="020B0604020202020204" pitchFamily="34" charset="0"/>
                <a:cs typeface="Arial" panose="020B0604020202020204" pitchFamily="34" charset="0"/>
              </a:rPr>
              <a:t>Templates and collateral materials</a:t>
            </a:r>
          </a:p>
          <a:p>
            <a:pPr marL="365760" lvl="1" indent="-228600">
              <a:spcBef>
                <a:spcPts val="300"/>
              </a:spcBef>
              <a:spcAft>
                <a:spcPts val="300"/>
              </a:spcAft>
              <a:buClr>
                <a:srgbClr val="26BCD7"/>
              </a:buClr>
              <a:buSzPct val="135000"/>
              <a:buFont typeface="Wingdings" pitchFamily="2" charset="2"/>
              <a:buChar char="§"/>
            </a:pPr>
            <a:r>
              <a:rPr lang="en-US" sz="1200" dirty="0">
                <a:solidFill>
                  <a:srgbClr val="5E5F62"/>
                </a:solidFill>
                <a:latin typeface="Arial" panose="020B0604020202020204" pitchFamily="34" charset="0"/>
                <a:cs typeface="Arial" panose="020B0604020202020204" pitchFamily="34" charset="0"/>
              </a:rPr>
              <a:t>Change management toolkit</a:t>
            </a:r>
          </a:p>
          <a:p>
            <a:pPr marL="365760" lvl="1" indent="-228600">
              <a:spcBef>
                <a:spcPts val="300"/>
              </a:spcBef>
              <a:spcAft>
                <a:spcPts val="300"/>
              </a:spcAft>
              <a:buClr>
                <a:srgbClr val="26BCD7"/>
              </a:buClr>
              <a:buSzPct val="135000"/>
              <a:buFont typeface="Wingdings" pitchFamily="2" charset="2"/>
              <a:buChar char="§"/>
            </a:pPr>
            <a:r>
              <a:rPr lang="en-US" sz="1200" dirty="0">
                <a:solidFill>
                  <a:srgbClr val="5E5F62"/>
                </a:solidFill>
                <a:latin typeface="Arial" panose="020B0604020202020204" pitchFamily="34" charset="0"/>
                <a:cs typeface="Arial" panose="020B0604020202020204" pitchFamily="34" charset="0"/>
              </a:rPr>
              <a:t>Global site selection database</a:t>
            </a:r>
          </a:p>
        </p:txBody>
      </p:sp>
      <p:sp>
        <p:nvSpPr>
          <p:cNvPr id="9" name="TextBox 8"/>
          <p:cNvSpPr txBox="1"/>
          <p:nvPr/>
        </p:nvSpPr>
        <p:spPr>
          <a:xfrm>
            <a:off x="463755" y="2633411"/>
            <a:ext cx="2790004" cy="1379865"/>
          </a:xfrm>
          <a:prstGeom prst="rect">
            <a:avLst/>
          </a:prstGeom>
          <a:noFill/>
          <a:ln>
            <a:noFill/>
          </a:ln>
        </p:spPr>
        <p:txBody>
          <a:bodyPr wrap="square" rtlCol="0">
            <a:spAutoFit/>
          </a:bodyPr>
          <a:lstStyle/>
          <a:p>
            <a:pPr lvl="0">
              <a:spcBef>
                <a:spcPts val="1000"/>
              </a:spcBef>
              <a:spcAft>
                <a:spcPts val="450"/>
              </a:spcAft>
              <a:buClr>
                <a:srgbClr val="26BCD7"/>
              </a:buClr>
              <a:buSzPct val="135000"/>
            </a:pPr>
            <a:r>
              <a:rPr lang="en-US" sz="1400" b="1" dirty="0">
                <a:solidFill>
                  <a:schemeClr val="accent2"/>
                </a:solidFill>
                <a:latin typeface="Arial" panose="020B0604020202020204" pitchFamily="34" charset="0"/>
                <a:cs typeface="Arial" panose="020B0604020202020204" pitchFamily="34" charset="0"/>
              </a:rPr>
              <a:t>ASSESSMENT TOOLS</a:t>
            </a:r>
          </a:p>
          <a:p>
            <a:pPr marL="365760" lvl="1" indent="-228600">
              <a:spcBef>
                <a:spcPts val="300"/>
              </a:spcBef>
              <a:spcAft>
                <a:spcPts val="300"/>
              </a:spcAft>
              <a:buClr>
                <a:srgbClr val="26BCD7"/>
              </a:buClr>
              <a:buSzPct val="135000"/>
              <a:buFont typeface="Wingdings" pitchFamily="2" charset="2"/>
              <a:buChar char="§"/>
            </a:pPr>
            <a:r>
              <a:rPr lang="en-US" sz="1200" dirty="0">
                <a:solidFill>
                  <a:srgbClr val="5E5F62"/>
                </a:solidFill>
                <a:latin typeface="Arial" panose="020B0604020202020204" pitchFamily="34" charset="0"/>
                <a:cs typeface="Arial" panose="020B0604020202020204" pitchFamily="34" charset="0"/>
              </a:rPr>
              <a:t>Voice of the customer surveys</a:t>
            </a:r>
          </a:p>
          <a:p>
            <a:pPr marL="365760" lvl="1" indent="-228600">
              <a:spcBef>
                <a:spcPts val="300"/>
              </a:spcBef>
              <a:spcAft>
                <a:spcPts val="300"/>
              </a:spcAft>
              <a:buClr>
                <a:srgbClr val="26BCD7"/>
              </a:buClr>
              <a:buSzPct val="135000"/>
              <a:buFont typeface="Wingdings" pitchFamily="2" charset="2"/>
              <a:buChar char="§"/>
            </a:pPr>
            <a:r>
              <a:rPr lang="en-US" sz="1200" dirty="0">
                <a:solidFill>
                  <a:srgbClr val="5E5F62"/>
                </a:solidFill>
                <a:latin typeface="Arial" panose="020B0604020202020204" pitchFamily="34" charset="0"/>
                <a:cs typeface="Arial" panose="020B0604020202020204" pitchFamily="34" charset="0"/>
              </a:rPr>
              <a:t>Work activity assessment</a:t>
            </a:r>
          </a:p>
          <a:p>
            <a:pPr marL="365760" lvl="1" indent="-228600">
              <a:spcBef>
                <a:spcPts val="300"/>
              </a:spcBef>
              <a:spcAft>
                <a:spcPts val="300"/>
              </a:spcAft>
              <a:buClr>
                <a:srgbClr val="26BCD7"/>
              </a:buClr>
              <a:buSzPct val="135000"/>
              <a:buFont typeface="Wingdings" pitchFamily="2" charset="2"/>
              <a:buChar char="§"/>
            </a:pPr>
            <a:r>
              <a:rPr lang="en-US" sz="1200" dirty="0">
                <a:solidFill>
                  <a:srgbClr val="5E5F62"/>
                </a:solidFill>
                <a:latin typeface="Arial" panose="020B0604020202020204" pitchFamily="34" charset="0"/>
                <a:cs typeface="Arial" panose="020B0604020202020204" pitchFamily="34" charset="0"/>
              </a:rPr>
              <a:t>Competency builder</a:t>
            </a:r>
          </a:p>
          <a:p>
            <a:pPr marL="365760" lvl="1" indent="-228600">
              <a:spcBef>
                <a:spcPts val="300"/>
              </a:spcBef>
              <a:spcAft>
                <a:spcPts val="300"/>
              </a:spcAft>
              <a:buClr>
                <a:srgbClr val="26BCD7"/>
              </a:buClr>
              <a:buSzPct val="135000"/>
              <a:buFont typeface="Wingdings" pitchFamily="2" charset="2"/>
              <a:buChar char="§"/>
            </a:pPr>
            <a:r>
              <a:rPr lang="en-US" sz="1200" dirty="0">
                <a:solidFill>
                  <a:srgbClr val="5E5F62"/>
                </a:solidFill>
                <a:latin typeface="Arial" panose="020B0604020202020204" pitchFamily="34" charset="0"/>
                <a:cs typeface="Arial" panose="020B0604020202020204" pitchFamily="34" charset="0"/>
              </a:rPr>
              <a:t>Spans and layers analysis</a:t>
            </a:r>
          </a:p>
        </p:txBody>
      </p:sp>
      <p:sp>
        <p:nvSpPr>
          <p:cNvPr id="10" name="Content Placeholder 2"/>
          <p:cNvSpPr txBox="1">
            <a:spLocks/>
          </p:cNvSpPr>
          <p:nvPr/>
        </p:nvSpPr>
        <p:spPr>
          <a:xfrm>
            <a:off x="271464" y="4520438"/>
            <a:ext cx="9496480" cy="1091483"/>
          </a:xfrm>
          <a:prstGeom prst="rect">
            <a:avLst/>
          </a:prstGeom>
        </p:spPr>
        <p:txBody>
          <a:bodyPr vert="horz" lIns="101823" tIns="50911" rIns="101823" bIns="50911" numCol="1" rtlCol="0">
            <a:noAutofit/>
          </a:bodyPr>
          <a:lstStyle>
            <a:lvl1pPr marL="342900" indent="-342900" algn="l" defTabSz="914400" rtl="0" eaLnBrk="1" latinLnBrk="0" hangingPunct="1">
              <a:spcBef>
                <a:spcPct val="20000"/>
              </a:spcBef>
              <a:buFont typeface="Arial" pitchFamily="34" charset="0"/>
              <a:buNone/>
              <a:defRPr sz="1200" b="1" kern="1200">
                <a:solidFill>
                  <a:srgbClr val="5F6062"/>
                </a:solidFill>
                <a:latin typeface="Arial" pitchFamily="34" charset="0"/>
                <a:ea typeface="+mn-ea"/>
                <a:cs typeface="Arial" pitchFamily="34" charset="0"/>
              </a:defRPr>
            </a:lvl1pPr>
            <a:lvl2pPr marL="231775" indent="-231775" algn="l" defTabSz="914400" rtl="0" eaLnBrk="1" latinLnBrk="0" hangingPunct="1">
              <a:spcBef>
                <a:spcPct val="20000"/>
              </a:spcBef>
              <a:buClr>
                <a:srgbClr val="26BCD7"/>
              </a:buClr>
              <a:buFont typeface="Wingdings" pitchFamily="2" charset="2"/>
              <a:buChar char=""/>
              <a:defRPr sz="1200" kern="1200">
                <a:solidFill>
                  <a:srgbClr val="5F6062"/>
                </a:solidFill>
                <a:latin typeface="Arial" pitchFamily="34" charset="0"/>
                <a:ea typeface="+mn-ea"/>
                <a:cs typeface="Arial" pitchFamily="34" charset="0"/>
              </a:defRPr>
            </a:lvl2pPr>
            <a:lvl3pPr marL="692150" indent="-228600" algn="l" defTabSz="974725" rtl="0" eaLnBrk="1" latinLnBrk="0" hangingPunct="1">
              <a:spcBef>
                <a:spcPct val="20000"/>
              </a:spcBef>
              <a:buClr>
                <a:srgbClr val="26BCD7"/>
              </a:buClr>
              <a:buFont typeface="Wingdings" pitchFamily="2" charset="2"/>
              <a:buChar char=""/>
              <a:tabLst/>
              <a:defRPr sz="1200" kern="1200">
                <a:solidFill>
                  <a:srgbClr val="5F6062"/>
                </a:solidFill>
                <a:latin typeface="Arial" pitchFamily="34" charset="0"/>
                <a:ea typeface="+mn-ea"/>
                <a:cs typeface="Arial" pitchFamily="34" charset="0"/>
              </a:defRPr>
            </a:lvl3pPr>
            <a:lvl4pPr marL="1255713" indent="-228600" algn="l" defTabSz="914400" rtl="0" eaLnBrk="1" latinLnBrk="0" hangingPunct="1">
              <a:spcBef>
                <a:spcPct val="20000"/>
              </a:spcBef>
              <a:buClr>
                <a:srgbClr val="26BCD7"/>
              </a:buClr>
              <a:buFont typeface="Arial" pitchFamily="34" charset="0"/>
              <a:buChar char="–"/>
              <a:defRPr sz="1200" kern="1200">
                <a:solidFill>
                  <a:srgbClr val="5F6062"/>
                </a:solidFill>
                <a:latin typeface="Arial" pitchFamily="34" charset="0"/>
                <a:ea typeface="+mn-ea"/>
                <a:cs typeface="Arial" pitchFamily="34" charset="0"/>
              </a:defRPr>
            </a:lvl4pPr>
            <a:lvl5pPr marL="1828800" indent="-225425" algn="l" defTabSz="914400" rtl="0" eaLnBrk="1" latinLnBrk="0" hangingPunct="1">
              <a:spcBef>
                <a:spcPct val="20000"/>
              </a:spcBef>
              <a:buClr>
                <a:srgbClr val="26BCD7"/>
              </a:buClr>
              <a:buFont typeface="Courier New" pitchFamily="49" charset="0"/>
              <a:buChar char="o"/>
              <a:defRPr sz="1200" kern="1200">
                <a:solidFill>
                  <a:srgbClr val="5F606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algn="ctr">
              <a:lnSpc>
                <a:spcPct val="90000"/>
              </a:lnSpc>
              <a:spcAft>
                <a:spcPts val="446"/>
              </a:spcAft>
              <a:buClr>
                <a:schemeClr val="accent1"/>
              </a:buClr>
            </a:pPr>
            <a:r>
              <a:rPr lang="en-US" sz="2400" dirty="0">
                <a:solidFill>
                  <a:schemeClr val="accent2"/>
                </a:solidFill>
                <a:cs typeface="Arial Narrow"/>
              </a:rPr>
              <a:t>We employ a variety of tools built over years of experience to support our work and develop the best solution to meet your needs. </a:t>
            </a:r>
          </a:p>
        </p:txBody>
      </p:sp>
    </p:spTree>
    <p:extLst>
      <p:ext uri="{BB962C8B-B14F-4D97-AF65-F5344CB8AC3E}">
        <p14:creationId xmlns:p14="http://schemas.microsoft.com/office/powerpoint/2010/main" val="3434146943"/>
      </p:ext>
    </p:extLst>
  </p:cSld>
  <p:clrMapOvr>
    <a:masterClrMapping/>
  </p:clrMapOvr>
</p:sld>
</file>

<file path=ppt/theme/theme1.xml><?xml version="1.0" encoding="utf-8"?>
<a:theme xmlns:a="http://schemas.openxmlformats.org/drawingml/2006/main" name="SM Standard_2019">
  <a:themeElements>
    <a:clrScheme name="ScottMadden_2019">
      <a:dk1>
        <a:srgbClr val="5E5F62"/>
      </a:dk1>
      <a:lt1>
        <a:srgbClr val="FFFFFF"/>
      </a:lt1>
      <a:dk2>
        <a:srgbClr val="5E5F62"/>
      </a:dk2>
      <a:lt2>
        <a:srgbClr val="5E5F62"/>
      </a:lt2>
      <a:accent1>
        <a:srgbClr val="5E5F62"/>
      </a:accent1>
      <a:accent2>
        <a:srgbClr val="25BCD6"/>
      </a:accent2>
      <a:accent3>
        <a:srgbClr val="EE8434"/>
      </a:accent3>
      <a:accent4>
        <a:srgbClr val="62BA45"/>
      </a:accent4>
      <a:accent5>
        <a:srgbClr val="C33A32"/>
      </a:accent5>
      <a:accent6>
        <a:srgbClr val="FCB911"/>
      </a:accent6>
      <a:hlink>
        <a:srgbClr val="5E5F62"/>
      </a:hlink>
      <a:folHlink>
        <a:srgbClr val="5E5F6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6BCD7"/>
        </a:solidFill>
        <a:ln>
          <a:noFill/>
        </a:ln>
      </a:spPr>
      <a:bodyPr rtlCol="0" anchor="ctr"/>
      <a:lstStyle>
        <a:defPPr algn="ctr">
          <a:defRPr sz="1200" dirty="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wrap="square" rtlCol="0">
        <a:spAutoFit/>
      </a:bodyPr>
      <a:lstStyle>
        <a:defPPr marL="365760" indent="-188595">
          <a:spcBef>
            <a:spcPts val="250"/>
          </a:spcBef>
          <a:spcAft>
            <a:spcPts val="250"/>
          </a:spcAft>
          <a:buClr>
            <a:srgbClr val="26BCD7"/>
          </a:buClr>
          <a:buSzPct val="135000"/>
          <a:buFont typeface="Wingdings" pitchFamily="2" charset="2"/>
          <a:buChar char="§"/>
          <a:defRPr sz="1200" dirty="0">
            <a:solidFill>
              <a:srgbClr val="5F6062"/>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Presentation4" id="{F50FCC98-90D9-4E6C-B0A0-F440BB59C33D}" vid="{09C73777-D272-4145-9023-0B4FE408AA5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Standard Template_2019</Template>
  <TotalTime>134</TotalTime>
  <Words>3504</Words>
  <Application>Microsoft Office PowerPoint</Application>
  <PresentationFormat>Custom</PresentationFormat>
  <Paragraphs>481</Paragraphs>
  <Slides>21</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Arial Narrow</vt:lpstr>
      <vt:lpstr>Calibri</vt:lpstr>
      <vt:lpstr>Calibri Light</vt:lpstr>
      <vt:lpstr>System Font Regular</vt:lpstr>
      <vt:lpstr>Wingdings</vt:lpstr>
      <vt:lpstr>SM Standard_2019</vt:lpstr>
      <vt:lpstr>Overview of ScottMadden’s Shared Services in Finance &amp; Accounting Solutions</vt:lpstr>
      <vt:lpstr>Who We Are</vt:lpstr>
      <vt:lpstr>Corporate and Shared Services Capabilities</vt:lpstr>
      <vt:lpstr>Areas of Focus</vt:lpstr>
      <vt:lpstr>Spotlight: Our Finance and Accounting Practice</vt:lpstr>
      <vt:lpstr>How We Differ from Our Competition</vt:lpstr>
      <vt:lpstr>Representative Clients</vt:lpstr>
      <vt:lpstr>Why ScottMadden?</vt:lpstr>
      <vt:lpstr>ScottMadden’s Proprietary Toolbox</vt:lpstr>
      <vt:lpstr>Financial Shared Services Assessment</vt:lpstr>
      <vt:lpstr>Shared Services Operational Assessment</vt:lpstr>
      <vt:lpstr>F&amp;A Shared Services Design and Implementation</vt:lpstr>
      <vt:lpstr>Finance Shared Services Center Site Selection Study</vt:lpstr>
      <vt:lpstr>Locations</vt:lpstr>
      <vt:lpstr>PowerPoint Presentation</vt:lpstr>
      <vt:lpstr>PowerPoint Presentation</vt:lpstr>
      <vt:lpstr>We Consult in Two Main Areas</vt:lpstr>
      <vt:lpstr>Spotlight: Our Human Capital Practice</vt:lpstr>
      <vt:lpstr>Spotlight: Our Information Technology Practice</vt:lpstr>
      <vt:lpstr>Spotlight: Our Payroll Practice</vt:lpstr>
      <vt:lpstr>Spotlight: Our Supply Chain Practice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ScottMadden’s Corporate &amp; Shared Services Practice</dc:title>
  <dc:creator>Kim Powell</dc:creator>
  <cp:lastModifiedBy>Jessie Smith</cp:lastModifiedBy>
  <cp:revision>14</cp:revision>
  <cp:lastPrinted>2019-01-17T20:58:16Z</cp:lastPrinted>
  <dcterms:created xsi:type="dcterms:W3CDTF">2019-03-22T13:27:30Z</dcterms:created>
  <dcterms:modified xsi:type="dcterms:W3CDTF">2019-06-25T15:44:49Z</dcterms:modified>
</cp:coreProperties>
</file>